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62" r:id="rId36"/>
    <p:sldId id="257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33"/>
    <a:srgbClr val="9900CC"/>
    <a:srgbClr val="0033CC"/>
    <a:srgbClr val="3333FF"/>
    <a:srgbClr val="FF0000"/>
    <a:srgbClr val="339933"/>
    <a:srgbClr val="6600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16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80808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6B5A2F-4761-4DFA-9EFE-5921321221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566CC6-7149-4952-90D8-4B44AC4541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7ADBD1-AD14-43D5-A1FF-3D938AABF8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6103FB1-4453-4FBA-8676-C6C2F4E6A9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093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2448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3763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3763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780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6516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7338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4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4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8824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0175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95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923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2148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6472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B7177ED-4FA3-407E-A52D-2ED38DC035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C05B5FC-500B-490D-B531-34612417A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QUESTION</a:t>
            </a:r>
          </a:p>
        </p:txBody>
      </p:sp>
      <p:sp>
        <p:nvSpPr>
          <p:cNvPr id="1031" name="AutoShape 7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CA39CE3E-3489-4B0B-9145-31806448C0C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34400" y="6324600"/>
            <a:ext cx="381000" cy="304800"/>
          </a:xfrm>
          <a:prstGeom prst="actionButtonHome">
            <a:avLst/>
          </a:prstGeom>
          <a:gradFill rotWithShape="1">
            <a:gsLst>
              <a:gs pos="0">
                <a:srgbClr val="3333FF"/>
              </a:gs>
              <a:gs pos="50000">
                <a:schemeClr val="bg1"/>
              </a:gs>
              <a:gs pos="100000">
                <a:srgbClr val="3333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036" name="cmdA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E06740ED-404C-4BA9-94F7-8BBF65CE3CA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43800" y="6324600"/>
            <a:ext cx="838200" cy="304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6600FF"/>
              </a:gs>
              <a:gs pos="100000">
                <a:schemeClr val="bg1"/>
              </a:gs>
            </a:gsLst>
            <a:lin ang="2700000" scaled="1"/>
          </a:gra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TEAMS</a:t>
            </a:r>
          </a:p>
        </p:txBody>
      </p:sp>
      <p:sp>
        <p:nvSpPr>
          <p:cNvPr id="1034" name="Rectangle 13">
            <a:extLst>
              <a:ext uri="{FF2B5EF4-FFF2-40B4-BE49-F238E27FC236}">
                <a16:creationId xmlns:a16="http://schemas.microsoft.com/office/drawing/2014/main" id="{C83E0326-964C-4720-8A42-AAD0AAA1BC7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15200" y="6705600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600">
                <a:solidFill>
                  <a:schemeClr val="bg1"/>
                </a:solidFill>
              </a:rPr>
              <a:t>Created &amp; Designed by Kevin T. Culpepper</a:t>
            </a:r>
          </a:p>
        </p:txBody>
      </p:sp>
      <p:sp>
        <p:nvSpPr>
          <p:cNvPr id="7" name="cmdA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C5B48A95-E16E-4208-9495-6C7AE54D2C4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8600" y="6324600"/>
            <a:ext cx="8382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QUIT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Bauhaus 93" pitchFamily="8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Bauhaus 93" pitchFamily="8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Bauhaus 93" pitchFamily="8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Bauhaus 93" pitchFamily="8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Bauhaus 93" pitchFamily="8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Bauhaus 93" pitchFamily="8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Bauhaus 93" pitchFamily="8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Bauhaus 93" pitchFamily="8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15.xml"/><Relationship Id="rId18" Type="http://schemas.openxmlformats.org/officeDocument/2006/relationships/slide" Target="slide20.xml"/><Relationship Id="rId26" Type="http://schemas.openxmlformats.org/officeDocument/2006/relationships/slide" Target="slide28.xml"/><Relationship Id="rId3" Type="http://schemas.openxmlformats.org/officeDocument/2006/relationships/slide" Target="slide5.xml"/><Relationship Id="rId21" Type="http://schemas.openxmlformats.org/officeDocument/2006/relationships/slide" Target="slide23.xml"/><Relationship Id="rId34" Type="http://schemas.openxmlformats.org/officeDocument/2006/relationships/slide" Target="slide2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5" Type="http://schemas.openxmlformats.org/officeDocument/2006/relationships/slide" Target="slide27.xml"/><Relationship Id="rId33" Type="http://schemas.openxmlformats.org/officeDocument/2006/relationships/slide" Target="slide3.xml"/><Relationship Id="rId2" Type="http://schemas.openxmlformats.org/officeDocument/2006/relationships/slide" Target="slide4.xml"/><Relationship Id="rId16" Type="http://schemas.openxmlformats.org/officeDocument/2006/relationships/slide" Target="slide18.xml"/><Relationship Id="rId20" Type="http://schemas.openxmlformats.org/officeDocument/2006/relationships/slide" Target="slide22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24" Type="http://schemas.openxmlformats.org/officeDocument/2006/relationships/slide" Target="slide26.xml"/><Relationship Id="rId32" Type="http://schemas.openxmlformats.org/officeDocument/2006/relationships/slide" Target="slide34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23" Type="http://schemas.openxmlformats.org/officeDocument/2006/relationships/slide" Target="slide25.xml"/><Relationship Id="rId28" Type="http://schemas.openxmlformats.org/officeDocument/2006/relationships/slide" Target="slide30.xml"/><Relationship Id="rId10" Type="http://schemas.openxmlformats.org/officeDocument/2006/relationships/slide" Target="slide12.xml"/><Relationship Id="rId19" Type="http://schemas.openxmlformats.org/officeDocument/2006/relationships/slide" Target="slide21.xml"/><Relationship Id="rId31" Type="http://schemas.openxmlformats.org/officeDocument/2006/relationships/slide" Target="slide33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Relationship Id="rId22" Type="http://schemas.openxmlformats.org/officeDocument/2006/relationships/slide" Target="slide24.xml"/><Relationship Id="rId27" Type="http://schemas.openxmlformats.org/officeDocument/2006/relationships/slide" Target="slide29.xml"/><Relationship Id="rId30" Type="http://schemas.openxmlformats.org/officeDocument/2006/relationships/slide" Target="slide32.xml"/><Relationship Id="rId8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ontrol" Target="../activeX/activeX2.xml"/><Relationship Id="rId7" Type="http://schemas.openxmlformats.org/officeDocument/2006/relationships/image" Target="../media/image4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.wmf"/><Relationship Id="rId4" Type="http://schemas.openxmlformats.org/officeDocument/2006/relationships/control" Target="../activeX/activeX3.xml"/><Relationship Id="rId9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cities.com/ww2_remembered/allied.html" TargetMode="External"/><Relationship Id="rId2" Type="http://schemas.openxmlformats.org/officeDocument/2006/relationships/hyperlink" Target="http://www.geocities.com/ww2_remembered/axis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>
            <a:extLst>
              <a:ext uri="{FF2B5EF4-FFF2-40B4-BE49-F238E27FC236}">
                <a16:creationId xmlns:a16="http://schemas.microsoft.com/office/drawing/2014/main" id="{F76CDBDE-16C1-4366-8540-94A49129E3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76200"/>
            <a:ext cx="8610600" cy="5181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CLASSROOM</a:t>
            </a:r>
          </a:p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JEOPARDY</a:t>
            </a:r>
          </a:p>
        </p:txBody>
      </p:sp>
      <p:sp>
        <p:nvSpPr>
          <p:cNvPr id="8195" name="WordArt 3">
            <a:extLst>
              <a:ext uri="{FF2B5EF4-FFF2-40B4-BE49-F238E27FC236}">
                <a16:creationId xmlns:a16="http://schemas.microsoft.com/office/drawing/2014/main" id="{B26A413E-AF28-4022-B9B0-472B4285442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5867400"/>
            <a:ext cx="3733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Cooper Black" panose="0208090404030B020404" pitchFamily="18" charset="0"/>
              </a:rPr>
              <a:t>TEAM EDITION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9900CC"/>
            </a:gs>
            <a:gs pos="100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2F26B0D-EB46-48CE-AF53-308E3CE330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The 1980’s - 200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57727C40-F4F3-46FC-94E5-62A2737243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Question</a:t>
            </a:r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C95DA44F-9776-41D1-AA28-6090BBD8E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386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ANSWER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17FAD442-0665-49D6-973A-E684397F2096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6324600"/>
            <a:ext cx="1143000" cy="381000"/>
            <a:chOff x="1056" y="3888"/>
            <a:chExt cx="960" cy="336"/>
          </a:xfrm>
        </p:grpSpPr>
        <p:sp>
          <p:nvSpPr>
            <p:cNvPr id="16393" name="AutoShape 9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AE1496AA-C67D-478D-B946-D8CB94BE4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888"/>
              <a:ext cx="960" cy="336"/>
            </a:xfrm>
            <a:prstGeom prst="actionButtonBlank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295" name="WordArt 10">
              <a:extLst>
                <a:ext uri="{FF2B5EF4-FFF2-40B4-BE49-F238E27FC236}">
                  <a16:creationId xmlns:a16="http://schemas.microsoft.com/office/drawing/2014/main" id="{56CE4ADE-86C3-4759-9752-EC51F6BDD83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152" y="3984"/>
              <a:ext cx="768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</a:rPr>
                <a:t>ANSWER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63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9900CC"/>
            </a:gs>
            <a:gs pos="100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29D7EE0-A601-47A9-A388-D39D313E87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The 1980’s - 300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ADF9969-E7A3-491B-8702-8F618B7A2F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Question</a:t>
            </a:r>
          </a:p>
        </p:txBody>
      </p:sp>
      <p:sp>
        <p:nvSpPr>
          <p:cNvPr id="17415" name="Text Box 7">
            <a:extLst>
              <a:ext uri="{FF2B5EF4-FFF2-40B4-BE49-F238E27FC236}">
                <a16:creationId xmlns:a16="http://schemas.microsoft.com/office/drawing/2014/main" id="{76734B28-2477-42F6-95F2-6DAAF524F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386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ANSWER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FE3C38BC-991D-4B8B-AB84-EF0DA7926CC3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6324600"/>
            <a:ext cx="1143000" cy="381000"/>
            <a:chOff x="1056" y="3888"/>
            <a:chExt cx="960" cy="336"/>
          </a:xfrm>
        </p:grpSpPr>
        <p:sp>
          <p:nvSpPr>
            <p:cNvPr id="17417" name="AutoShape 9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7CB5D4F-2B5D-4D34-9AD6-F273235D8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888"/>
              <a:ext cx="960" cy="336"/>
            </a:xfrm>
            <a:prstGeom prst="actionButtonBlank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319" name="WordArt 10">
              <a:extLst>
                <a:ext uri="{FF2B5EF4-FFF2-40B4-BE49-F238E27FC236}">
                  <a16:creationId xmlns:a16="http://schemas.microsoft.com/office/drawing/2014/main" id="{5471EFAA-1009-4C3A-AB24-3342E24697D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152" y="3984"/>
              <a:ext cx="768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</a:rPr>
                <a:t>ANSWER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74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9900CC"/>
            </a:gs>
            <a:gs pos="100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AC5651C-EC28-42EF-9502-B0B5E78857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The 1980’s - 400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629DB94-4698-43B0-BC3E-AC4D40BDB1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Question</a:t>
            </a:r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0896FA19-D871-42A1-9E9E-032C3C3D0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386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ANSWER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A6992702-5DC9-4384-9C50-DDA294D469F7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6324600"/>
            <a:ext cx="1143000" cy="381000"/>
            <a:chOff x="1056" y="3888"/>
            <a:chExt cx="960" cy="336"/>
          </a:xfrm>
        </p:grpSpPr>
        <p:sp>
          <p:nvSpPr>
            <p:cNvPr id="18441" name="AutoShape 9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1297A563-5C67-4608-81C3-E450A25A3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888"/>
              <a:ext cx="960" cy="336"/>
            </a:xfrm>
            <a:prstGeom prst="actionButtonBlank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343" name="WordArt 10">
              <a:extLst>
                <a:ext uri="{FF2B5EF4-FFF2-40B4-BE49-F238E27FC236}">
                  <a16:creationId xmlns:a16="http://schemas.microsoft.com/office/drawing/2014/main" id="{D10B6EF8-BAFC-4935-AC59-B30000E746A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152" y="3984"/>
              <a:ext cx="768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</a:rPr>
                <a:t>ANSWER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84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9900CC"/>
            </a:gs>
            <a:gs pos="100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A2A9B11-7E0B-46F4-AAF7-6A231E922C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The 1980’s - 500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08D9A7A-1E08-49B1-A6A0-4E3C779652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Question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EC327748-CFDE-4D6C-8108-C878DFC086A5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6324600"/>
            <a:ext cx="1143000" cy="381000"/>
            <a:chOff x="1056" y="3888"/>
            <a:chExt cx="960" cy="336"/>
          </a:xfrm>
        </p:grpSpPr>
        <p:sp>
          <p:nvSpPr>
            <p:cNvPr id="19461" name="AutoShape 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3782F25-1D09-410F-B3C4-A65D81C15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888"/>
              <a:ext cx="960" cy="336"/>
            </a:xfrm>
            <a:prstGeom prst="actionButtonBlank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367" name="WordArt 6">
              <a:extLst>
                <a:ext uri="{FF2B5EF4-FFF2-40B4-BE49-F238E27FC236}">
                  <a16:creationId xmlns:a16="http://schemas.microsoft.com/office/drawing/2014/main" id="{74B1CCA4-997C-4ACE-B8BC-F27D0A6316A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152" y="3984"/>
              <a:ext cx="768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</a:rPr>
                <a:t>ANSWER</a:t>
              </a:r>
            </a:p>
          </p:txBody>
        </p:sp>
      </p:grpSp>
      <p:sp>
        <p:nvSpPr>
          <p:cNvPr id="19463" name="Text Box 7">
            <a:extLst>
              <a:ext uri="{FF2B5EF4-FFF2-40B4-BE49-F238E27FC236}">
                <a16:creationId xmlns:a16="http://schemas.microsoft.com/office/drawing/2014/main" id="{640A18D6-97B1-4E69-827E-3F9C6AB29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386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94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00B0F0"/>
            </a:gs>
            <a:gs pos="100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EBEF259-1CC8-4B20-8BB3-F5A4AB3D02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Alabama Grad Exam - 100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BA8750C-F4BC-4D58-B79C-A73650BD6B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Question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072CAD69-4282-46C9-ABA6-970860AE0BD0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6324600"/>
            <a:ext cx="1143000" cy="381000"/>
            <a:chOff x="1056" y="3888"/>
            <a:chExt cx="960" cy="336"/>
          </a:xfrm>
        </p:grpSpPr>
        <p:sp>
          <p:nvSpPr>
            <p:cNvPr id="20485" name="AutoShape 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D7037365-4349-484E-A2DC-334DA2D66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888"/>
              <a:ext cx="960" cy="336"/>
            </a:xfrm>
            <a:prstGeom prst="actionButtonBlank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391" name="WordArt 6">
              <a:extLst>
                <a:ext uri="{FF2B5EF4-FFF2-40B4-BE49-F238E27FC236}">
                  <a16:creationId xmlns:a16="http://schemas.microsoft.com/office/drawing/2014/main" id="{03E7E020-8288-4C38-89A6-42E16EF5882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152" y="3984"/>
              <a:ext cx="768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</a:rPr>
                <a:t>ANSWER</a:t>
              </a:r>
            </a:p>
          </p:txBody>
        </p:sp>
      </p:grpSp>
      <p:sp>
        <p:nvSpPr>
          <p:cNvPr id="20487" name="Text Box 7">
            <a:extLst>
              <a:ext uri="{FF2B5EF4-FFF2-40B4-BE49-F238E27FC236}">
                <a16:creationId xmlns:a16="http://schemas.microsoft.com/office/drawing/2014/main" id="{8600DC88-A375-4A6E-B0FD-DA59653DA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386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04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00B0F0"/>
            </a:gs>
            <a:gs pos="100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DDC21FE-2EB9-416D-BD58-530DA4FCC5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Alabama</a:t>
            </a:r>
            <a:r>
              <a:rPr lang="en-US" b="1"/>
              <a:t> Grad Exam - 200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A3E8BC3-DBCA-4419-8034-3D2F78E8E6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Question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87DE17B3-AA93-4EC9-B1B0-083A291B35D3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6324600"/>
            <a:ext cx="1143000" cy="381000"/>
            <a:chOff x="1056" y="3888"/>
            <a:chExt cx="960" cy="336"/>
          </a:xfrm>
        </p:grpSpPr>
        <p:sp>
          <p:nvSpPr>
            <p:cNvPr id="21509" name="AutoShape 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EACF71FC-9F3E-45B3-B807-5A3B7C863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888"/>
              <a:ext cx="960" cy="336"/>
            </a:xfrm>
            <a:prstGeom prst="actionButtonBlank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415" name="WordArt 6">
              <a:extLst>
                <a:ext uri="{FF2B5EF4-FFF2-40B4-BE49-F238E27FC236}">
                  <a16:creationId xmlns:a16="http://schemas.microsoft.com/office/drawing/2014/main" id="{7A52D786-BC32-41C3-A99A-9DA4278A5A5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152" y="3984"/>
              <a:ext cx="768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</a:rPr>
                <a:t>ANSWER</a:t>
              </a:r>
            </a:p>
          </p:txBody>
        </p:sp>
      </p:grpSp>
      <p:sp>
        <p:nvSpPr>
          <p:cNvPr id="21511" name="Text Box 7">
            <a:extLst>
              <a:ext uri="{FF2B5EF4-FFF2-40B4-BE49-F238E27FC236}">
                <a16:creationId xmlns:a16="http://schemas.microsoft.com/office/drawing/2014/main" id="{93047F3D-AAD4-402F-851B-AAD9D55B7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386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15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00B0F0"/>
            </a:gs>
            <a:gs pos="100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D5536D7-95A5-4C3A-8D91-617582E1D6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Alabama Grad Exam - 300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535D03C-2BDA-4057-AF78-5F98F6E422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Question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816DBF07-71A6-46BF-B918-F3C852360854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6324600"/>
            <a:ext cx="1143000" cy="381000"/>
            <a:chOff x="1056" y="3888"/>
            <a:chExt cx="960" cy="336"/>
          </a:xfrm>
        </p:grpSpPr>
        <p:sp>
          <p:nvSpPr>
            <p:cNvPr id="22533" name="AutoShape 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3DEEF3EB-868D-4815-8A71-DFB4DC1E4A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888"/>
              <a:ext cx="960" cy="336"/>
            </a:xfrm>
            <a:prstGeom prst="actionButtonBlank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39" name="WordArt 6">
              <a:extLst>
                <a:ext uri="{FF2B5EF4-FFF2-40B4-BE49-F238E27FC236}">
                  <a16:creationId xmlns:a16="http://schemas.microsoft.com/office/drawing/2014/main" id="{68B68EE8-DC30-47DF-96CB-AF0B9187422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152" y="3984"/>
              <a:ext cx="768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</a:rPr>
                <a:t>ANSWER</a:t>
              </a:r>
            </a:p>
          </p:txBody>
        </p:sp>
      </p:grpSp>
      <p:sp>
        <p:nvSpPr>
          <p:cNvPr id="22535" name="Text Box 7">
            <a:extLst>
              <a:ext uri="{FF2B5EF4-FFF2-40B4-BE49-F238E27FC236}">
                <a16:creationId xmlns:a16="http://schemas.microsoft.com/office/drawing/2014/main" id="{BB6888C6-5187-4550-8227-48CB12F0D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386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25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00B0F0"/>
            </a:gs>
            <a:gs pos="100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9E8F1ED-111E-47E9-A3F6-DC8E75F4D7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Alabama Grad Exam - 400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2BAF79F-78CD-4C35-888E-D6174FF75C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Question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9E9B631A-4B5C-4E66-94A7-C535CF628345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6324600"/>
            <a:ext cx="1143000" cy="381000"/>
            <a:chOff x="1056" y="3888"/>
            <a:chExt cx="960" cy="336"/>
          </a:xfrm>
        </p:grpSpPr>
        <p:sp>
          <p:nvSpPr>
            <p:cNvPr id="23557" name="AutoShape 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F30D7AC-40D6-486E-8023-359239C37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888"/>
              <a:ext cx="960" cy="336"/>
            </a:xfrm>
            <a:prstGeom prst="actionButtonBlank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463" name="WordArt 6">
              <a:extLst>
                <a:ext uri="{FF2B5EF4-FFF2-40B4-BE49-F238E27FC236}">
                  <a16:creationId xmlns:a16="http://schemas.microsoft.com/office/drawing/2014/main" id="{3E05F868-9EC6-4EF3-982C-FF9438EAD47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152" y="3984"/>
              <a:ext cx="768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</a:rPr>
                <a:t>ANSWER</a:t>
              </a:r>
            </a:p>
          </p:txBody>
        </p:sp>
      </p:grpSp>
      <p:sp>
        <p:nvSpPr>
          <p:cNvPr id="23559" name="Text Box 7">
            <a:extLst>
              <a:ext uri="{FF2B5EF4-FFF2-40B4-BE49-F238E27FC236}">
                <a16:creationId xmlns:a16="http://schemas.microsoft.com/office/drawing/2014/main" id="{4FED983A-2FDA-4BEA-B860-EEE21F369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386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35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00B0F0"/>
            </a:gs>
            <a:gs pos="100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7129EB9-52FE-474E-A980-B04DFD50FA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Alabama Grad Exam - 500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3CAF47CC-7FA5-4404-AB02-AF0A66685B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Question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B839A8C0-AFCA-4C92-B811-611D29E2C7A9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6324600"/>
            <a:ext cx="1143000" cy="381000"/>
            <a:chOff x="1056" y="3888"/>
            <a:chExt cx="960" cy="336"/>
          </a:xfrm>
        </p:grpSpPr>
        <p:sp>
          <p:nvSpPr>
            <p:cNvPr id="24581" name="AutoShape 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5776383-E360-42BF-8165-395BAF83A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888"/>
              <a:ext cx="960" cy="336"/>
            </a:xfrm>
            <a:prstGeom prst="actionButtonBlank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487" name="WordArt 6">
              <a:extLst>
                <a:ext uri="{FF2B5EF4-FFF2-40B4-BE49-F238E27FC236}">
                  <a16:creationId xmlns:a16="http://schemas.microsoft.com/office/drawing/2014/main" id="{69921890-8458-4EBA-882A-E58BCACB259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152" y="3984"/>
              <a:ext cx="768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</a:rPr>
                <a:t>ANSWER</a:t>
              </a:r>
            </a:p>
          </p:txBody>
        </p:sp>
      </p:grpSp>
      <p:sp>
        <p:nvSpPr>
          <p:cNvPr id="24583" name="Text Box 7">
            <a:extLst>
              <a:ext uri="{FF2B5EF4-FFF2-40B4-BE49-F238E27FC236}">
                <a16:creationId xmlns:a16="http://schemas.microsoft.com/office/drawing/2014/main" id="{A1176C3F-7D26-4537-B02C-8EDB18A54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386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458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990033"/>
            </a:gs>
            <a:gs pos="100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6DD9BDA1-899D-4EE3-AFD4-4A7DFF35D8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“KISS” the Music - 100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4BD12D6F-23A0-4CC0-9BA5-DDD7402105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The artist who wrote and sang the 80’s classic song – “KISS”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8B48C15C-26CE-483F-9171-0989949AFFB6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6324600"/>
            <a:ext cx="1143000" cy="381000"/>
            <a:chOff x="1056" y="3888"/>
            <a:chExt cx="960" cy="336"/>
          </a:xfrm>
        </p:grpSpPr>
        <p:sp>
          <p:nvSpPr>
            <p:cNvPr id="25605" name="AutoShape 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BE9AF112-48A5-416B-966E-6CE1AA817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888"/>
              <a:ext cx="960" cy="336"/>
            </a:xfrm>
            <a:prstGeom prst="actionButtonBlank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511" name="WordArt 6">
              <a:extLst>
                <a:ext uri="{FF2B5EF4-FFF2-40B4-BE49-F238E27FC236}">
                  <a16:creationId xmlns:a16="http://schemas.microsoft.com/office/drawing/2014/main" id="{650AC6C2-7059-46EE-896C-4203EF3BF96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152" y="3984"/>
              <a:ext cx="768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</a:rPr>
                <a:t>ANSWER</a:t>
              </a:r>
            </a:p>
          </p:txBody>
        </p:sp>
      </p:grpSp>
      <p:sp>
        <p:nvSpPr>
          <p:cNvPr id="25607" name="Text Box 7">
            <a:extLst>
              <a:ext uri="{FF2B5EF4-FFF2-40B4-BE49-F238E27FC236}">
                <a16:creationId xmlns:a16="http://schemas.microsoft.com/office/drawing/2014/main" id="{88B347AA-1CDE-45E3-8F8B-A4B144E39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386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Who Is PRINCE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560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cmdA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22F21A8-27E4-4AFA-9175-D4D4875F4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438400"/>
            <a:ext cx="1371600" cy="685800"/>
          </a:xfrm>
          <a:prstGeom prst="rect">
            <a:avLst/>
          </a:prstGeom>
          <a:solidFill>
            <a:srgbClr val="00B050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100</a:t>
            </a:r>
          </a:p>
        </p:txBody>
      </p:sp>
      <p:sp>
        <p:nvSpPr>
          <p:cNvPr id="2053" name="cmdA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C08BAB3-0021-4EE9-809C-4E976EC2E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200400"/>
            <a:ext cx="1371600" cy="685800"/>
          </a:xfrm>
          <a:prstGeom prst="rect">
            <a:avLst/>
          </a:prstGeom>
          <a:solidFill>
            <a:srgbClr val="00B050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200</a:t>
            </a:r>
          </a:p>
        </p:txBody>
      </p:sp>
      <p:sp>
        <p:nvSpPr>
          <p:cNvPr id="2054" name="cmdA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ED93E244-5A2A-4E32-9A8E-4316EB318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962400"/>
            <a:ext cx="1371600" cy="685800"/>
          </a:xfrm>
          <a:prstGeom prst="rect">
            <a:avLst/>
          </a:prstGeom>
          <a:solidFill>
            <a:srgbClr val="00B050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300</a:t>
            </a:r>
          </a:p>
        </p:txBody>
      </p:sp>
      <p:sp>
        <p:nvSpPr>
          <p:cNvPr id="2055" name="cmdA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A184B2AE-FCA7-46AF-8A0D-577470FBF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4724400"/>
            <a:ext cx="1371600" cy="685800"/>
          </a:xfrm>
          <a:prstGeom prst="rect">
            <a:avLst/>
          </a:prstGeom>
          <a:solidFill>
            <a:srgbClr val="00B050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400</a:t>
            </a:r>
          </a:p>
        </p:txBody>
      </p:sp>
      <p:sp>
        <p:nvSpPr>
          <p:cNvPr id="2056" name="cmdA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F637FAC2-EEC7-48C7-AF71-4636CE2FB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486400"/>
            <a:ext cx="1371600" cy="685800"/>
          </a:xfrm>
          <a:prstGeom prst="rect">
            <a:avLst/>
          </a:prstGeom>
          <a:solidFill>
            <a:srgbClr val="00B050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500</a:t>
            </a:r>
          </a:p>
        </p:txBody>
      </p:sp>
      <p:sp>
        <p:nvSpPr>
          <p:cNvPr id="2057" name="cmdA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50F4DA8B-8550-418B-87D6-DC086D47F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438400"/>
            <a:ext cx="1371600" cy="685800"/>
          </a:xfrm>
          <a:prstGeom prst="rect">
            <a:avLst/>
          </a:prstGeom>
          <a:solidFill>
            <a:srgbClr val="9900CC"/>
          </a:solidFill>
          <a:ln w="12700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100</a:t>
            </a:r>
          </a:p>
        </p:txBody>
      </p:sp>
      <p:sp>
        <p:nvSpPr>
          <p:cNvPr id="2058" name="cmdA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1786F14B-0CE5-47FE-B76F-FF16BB9DB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200400"/>
            <a:ext cx="1371600" cy="685800"/>
          </a:xfrm>
          <a:prstGeom prst="rect">
            <a:avLst/>
          </a:prstGeom>
          <a:solidFill>
            <a:srgbClr val="9900CC"/>
          </a:solidFill>
          <a:ln w="12700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200</a:t>
            </a:r>
          </a:p>
        </p:txBody>
      </p:sp>
      <p:sp>
        <p:nvSpPr>
          <p:cNvPr id="2059" name="cmdA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B87BD1A0-DFD4-4382-AC87-79A39D478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962400"/>
            <a:ext cx="1371600" cy="685800"/>
          </a:xfrm>
          <a:prstGeom prst="rect">
            <a:avLst/>
          </a:prstGeom>
          <a:solidFill>
            <a:srgbClr val="9900CC"/>
          </a:solidFill>
          <a:ln w="12700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300</a:t>
            </a:r>
          </a:p>
        </p:txBody>
      </p:sp>
      <p:sp>
        <p:nvSpPr>
          <p:cNvPr id="2060" name="cmdA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2BE2FD6D-2ACF-447D-84E3-4F6EF1E00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724400"/>
            <a:ext cx="1371600" cy="685800"/>
          </a:xfrm>
          <a:prstGeom prst="rect">
            <a:avLst/>
          </a:prstGeom>
          <a:solidFill>
            <a:srgbClr val="9900CC"/>
          </a:solidFill>
          <a:ln w="12700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400</a:t>
            </a:r>
          </a:p>
        </p:txBody>
      </p:sp>
      <p:sp>
        <p:nvSpPr>
          <p:cNvPr id="2061" name="cmdA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0F3B96E6-9CA3-413A-B40D-F35FFD76C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486400"/>
            <a:ext cx="1371600" cy="685800"/>
          </a:xfrm>
          <a:prstGeom prst="rect">
            <a:avLst/>
          </a:prstGeom>
          <a:solidFill>
            <a:srgbClr val="9900CC"/>
          </a:solidFill>
          <a:ln w="12700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500</a:t>
            </a:r>
          </a:p>
        </p:txBody>
      </p:sp>
      <p:sp>
        <p:nvSpPr>
          <p:cNvPr id="2062" name="cmdA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21C7C928-C982-4BAD-B2C0-92D70249F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438400"/>
            <a:ext cx="1371600" cy="685800"/>
          </a:xfrm>
          <a:prstGeom prst="rect">
            <a:avLst/>
          </a:prstGeom>
          <a:solidFill>
            <a:srgbClr val="990033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100</a:t>
            </a:r>
          </a:p>
        </p:txBody>
      </p:sp>
      <p:sp>
        <p:nvSpPr>
          <p:cNvPr id="2063" name="cmdA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ED3256FD-4302-44BA-8423-D8F642BB1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200400"/>
            <a:ext cx="1371600" cy="685800"/>
          </a:xfrm>
          <a:prstGeom prst="rect">
            <a:avLst/>
          </a:prstGeom>
          <a:solidFill>
            <a:srgbClr val="990033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200</a:t>
            </a:r>
          </a:p>
        </p:txBody>
      </p:sp>
      <p:sp>
        <p:nvSpPr>
          <p:cNvPr id="2064" name="cmdA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753BD5DB-B76E-4B1F-A700-C11931D9B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962400"/>
            <a:ext cx="1371600" cy="685800"/>
          </a:xfrm>
          <a:prstGeom prst="rect">
            <a:avLst/>
          </a:prstGeom>
          <a:solidFill>
            <a:srgbClr val="990033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300</a:t>
            </a:r>
          </a:p>
        </p:txBody>
      </p:sp>
      <p:sp>
        <p:nvSpPr>
          <p:cNvPr id="2065" name="cmdA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96D45D9B-2A21-48B8-905D-6C8B35379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724400"/>
            <a:ext cx="1371600" cy="685800"/>
          </a:xfrm>
          <a:prstGeom prst="rect">
            <a:avLst/>
          </a:prstGeom>
          <a:solidFill>
            <a:srgbClr val="990033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400</a:t>
            </a:r>
          </a:p>
        </p:txBody>
      </p:sp>
      <p:sp>
        <p:nvSpPr>
          <p:cNvPr id="2066" name="cmdA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2CCEFE15-360F-46E7-9482-EB00E857B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486400"/>
            <a:ext cx="1371600" cy="685800"/>
          </a:xfrm>
          <a:prstGeom prst="rect">
            <a:avLst/>
          </a:prstGeom>
          <a:solidFill>
            <a:srgbClr val="990033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500</a:t>
            </a:r>
          </a:p>
        </p:txBody>
      </p:sp>
      <p:sp>
        <p:nvSpPr>
          <p:cNvPr id="2067" name="cmdA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09A226BD-828B-4CC9-A607-86159CB82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438400"/>
            <a:ext cx="1371600" cy="685800"/>
          </a:xfrm>
          <a:prstGeom prst="rect">
            <a:avLst/>
          </a:prstGeom>
          <a:solidFill>
            <a:srgbClr val="00B0F0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100</a:t>
            </a:r>
          </a:p>
        </p:txBody>
      </p:sp>
      <p:sp>
        <p:nvSpPr>
          <p:cNvPr id="2068" name="cmdA">
            <a:hlinkClick r:id="rId18" action="ppaction://hlinksldjump" highlightClick="1"/>
            <a:extLst>
              <a:ext uri="{FF2B5EF4-FFF2-40B4-BE49-F238E27FC236}">
                <a16:creationId xmlns:a16="http://schemas.microsoft.com/office/drawing/2014/main" id="{B06905C9-452B-49E5-90A3-1334CBA4D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200400"/>
            <a:ext cx="1371600" cy="685800"/>
          </a:xfrm>
          <a:prstGeom prst="rect">
            <a:avLst/>
          </a:prstGeom>
          <a:solidFill>
            <a:srgbClr val="00B0F0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200</a:t>
            </a:r>
          </a:p>
        </p:txBody>
      </p:sp>
      <p:sp>
        <p:nvSpPr>
          <p:cNvPr id="2069" name="cmdA">
            <a:hlinkClick r:id="rId19" action="ppaction://hlinksldjump" highlightClick="1"/>
            <a:extLst>
              <a:ext uri="{FF2B5EF4-FFF2-40B4-BE49-F238E27FC236}">
                <a16:creationId xmlns:a16="http://schemas.microsoft.com/office/drawing/2014/main" id="{14682DA0-B6B6-4788-B8E7-A211F4D00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962400"/>
            <a:ext cx="1371600" cy="685800"/>
          </a:xfrm>
          <a:prstGeom prst="rect">
            <a:avLst/>
          </a:prstGeom>
          <a:solidFill>
            <a:srgbClr val="00B0F0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300</a:t>
            </a:r>
          </a:p>
        </p:txBody>
      </p:sp>
      <p:sp>
        <p:nvSpPr>
          <p:cNvPr id="2070" name="cmdA">
            <a:hlinkClick r:id="rId20" action="ppaction://hlinksldjump" highlightClick="1"/>
            <a:extLst>
              <a:ext uri="{FF2B5EF4-FFF2-40B4-BE49-F238E27FC236}">
                <a16:creationId xmlns:a16="http://schemas.microsoft.com/office/drawing/2014/main" id="{34CE90BF-058D-476D-B2D8-859E3EDE7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724400"/>
            <a:ext cx="1371600" cy="685800"/>
          </a:xfrm>
          <a:prstGeom prst="rect">
            <a:avLst/>
          </a:prstGeom>
          <a:solidFill>
            <a:srgbClr val="00B0F0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400</a:t>
            </a:r>
          </a:p>
        </p:txBody>
      </p:sp>
      <p:sp>
        <p:nvSpPr>
          <p:cNvPr id="2071" name="cmdA">
            <a:hlinkClick r:id="rId21" action="ppaction://hlinksldjump" highlightClick="1"/>
            <a:extLst>
              <a:ext uri="{FF2B5EF4-FFF2-40B4-BE49-F238E27FC236}">
                <a16:creationId xmlns:a16="http://schemas.microsoft.com/office/drawing/2014/main" id="{C98753DC-3776-4B7E-9274-6044B5286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486400"/>
            <a:ext cx="1371600" cy="685800"/>
          </a:xfrm>
          <a:prstGeom prst="rect">
            <a:avLst/>
          </a:prstGeom>
          <a:solidFill>
            <a:srgbClr val="00B0F0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500</a:t>
            </a:r>
          </a:p>
        </p:txBody>
      </p:sp>
      <p:sp>
        <p:nvSpPr>
          <p:cNvPr id="2072" name="cmdA">
            <a:hlinkClick r:id="rId22" action="ppaction://hlinksldjump" highlightClick="1"/>
            <a:extLst>
              <a:ext uri="{FF2B5EF4-FFF2-40B4-BE49-F238E27FC236}">
                <a16:creationId xmlns:a16="http://schemas.microsoft.com/office/drawing/2014/main" id="{D78800C1-791F-450D-A3AB-B4954EC1E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438400"/>
            <a:ext cx="1371600" cy="6858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100</a:t>
            </a:r>
          </a:p>
        </p:txBody>
      </p:sp>
      <p:sp>
        <p:nvSpPr>
          <p:cNvPr id="2073" name="cmdA">
            <a:hlinkClick r:id="rId23" action="ppaction://hlinksldjump" highlightClick="1"/>
            <a:extLst>
              <a:ext uri="{FF2B5EF4-FFF2-40B4-BE49-F238E27FC236}">
                <a16:creationId xmlns:a16="http://schemas.microsoft.com/office/drawing/2014/main" id="{1FD8670B-4D00-446B-916A-BAE8EA094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200400"/>
            <a:ext cx="1371600" cy="6858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200</a:t>
            </a:r>
          </a:p>
        </p:txBody>
      </p:sp>
      <p:sp>
        <p:nvSpPr>
          <p:cNvPr id="2074" name="cmdA">
            <a:hlinkClick r:id="rId24" action="ppaction://hlinksldjump" highlightClick="1"/>
            <a:extLst>
              <a:ext uri="{FF2B5EF4-FFF2-40B4-BE49-F238E27FC236}">
                <a16:creationId xmlns:a16="http://schemas.microsoft.com/office/drawing/2014/main" id="{4B8D0F71-B287-4128-A7B2-BFB263EEF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962400"/>
            <a:ext cx="1371600" cy="6858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300</a:t>
            </a:r>
          </a:p>
        </p:txBody>
      </p:sp>
      <p:sp>
        <p:nvSpPr>
          <p:cNvPr id="2075" name="cmdA">
            <a:hlinkClick r:id="rId25" action="ppaction://hlinksldjump" highlightClick="1"/>
            <a:extLst>
              <a:ext uri="{FF2B5EF4-FFF2-40B4-BE49-F238E27FC236}">
                <a16:creationId xmlns:a16="http://schemas.microsoft.com/office/drawing/2014/main" id="{21C44811-DAD7-43A1-8AF1-F96BFDE97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724400"/>
            <a:ext cx="1371600" cy="6858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400</a:t>
            </a:r>
          </a:p>
        </p:txBody>
      </p:sp>
      <p:sp>
        <p:nvSpPr>
          <p:cNvPr id="2076" name="cmdA">
            <a:hlinkClick r:id="rId26" action="ppaction://hlinksldjump" highlightClick="1"/>
            <a:extLst>
              <a:ext uri="{FF2B5EF4-FFF2-40B4-BE49-F238E27FC236}">
                <a16:creationId xmlns:a16="http://schemas.microsoft.com/office/drawing/2014/main" id="{CB30E261-A691-42EE-9E65-FAC500602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5486400"/>
            <a:ext cx="1371600" cy="6858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500</a:t>
            </a:r>
          </a:p>
        </p:txBody>
      </p:sp>
      <p:sp>
        <p:nvSpPr>
          <p:cNvPr id="2077" name="cmdA">
            <a:hlinkClick r:id="rId27" action="ppaction://hlinksldjump" highlightClick="1"/>
            <a:extLst>
              <a:ext uri="{FF2B5EF4-FFF2-40B4-BE49-F238E27FC236}">
                <a16:creationId xmlns:a16="http://schemas.microsoft.com/office/drawing/2014/main" id="{04D4815E-C99A-4E65-9E84-33256029D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438400"/>
            <a:ext cx="1371600" cy="685800"/>
          </a:xfrm>
          <a:prstGeom prst="rect">
            <a:avLst/>
          </a:prstGeom>
          <a:solidFill>
            <a:srgbClr val="FFC000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100</a:t>
            </a:r>
          </a:p>
        </p:txBody>
      </p:sp>
      <p:sp>
        <p:nvSpPr>
          <p:cNvPr id="2078" name="cmdA">
            <a:hlinkClick r:id="rId28" action="ppaction://hlinksldjump" highlightClick="1"/>
            <a:extLst>
              <a:ext uri="{FF2B5EF4-FFF2-40B4-BE49-F238E27FC236}">
                <a16:creationId xmlns:a16="http://schemas.microsoft.com/office/drawing/2014/main" id="{ED72AA69-A03D-4EC9-A9F5-7C0A7E79D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200400"/>
            <a:ext cx="1371600" cy="685800"/>
          </a:xfrm>
          <a:prstGeom prst="rect">
            <a:avLst/>
          </a:prstGeom>
          <a:solidFill>
            <a:srgbClr val="FFC000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200</a:t>
            </a:r>
          </a:p>
        </p:txBody>
      </p:sp>
      <p:sp>
        <p:nvSpPr>
          <p:cNvPr id="2079" name="cmdA">
            <a:hlinkClick r:id="rId29" action="ppaction://hlinksldjump" highlightClick="1"/>
            <a:extLst>
              <a:ext uri="{FF2B5EF4-FFF2-40B4-BE49-F238E27FC236}">
                <a16:creationId xmlns:a16="http://schemas.microsoft.com/office/drawing/2014/main" id="{6717C171-7F28-461F-8DF9-9FE22A004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962400"/>
            <a:ext cx="1371600" cy="685800"/>
          </a:xfrm>
          <a:prstGeom prst="rect">
            <a:avLst/>
          </a:prstGeom>
          <a:solidFill>
            <a:srgbClr val="FFC000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300</a:t>
            </a:r>
          </a:p>
        </p:txBody>
      </p:sp>
      <p:sp>
        <p:nvSpPr>
          <p:cNvPr id="2080" name="cmdA">
            <a:hlinkClick r:id="rId30" action="ppaction://hlinksldjump" highlightClick="1"/>
            <a:extLst>
              <a:ext uri="{FF2B5EF4-FFF2-40B4-BE49-F238E27FC236}">
                <a16:creationId xmlns:a16="http://schemas.microsoft.com/office/drawing/2014/main" id="{EEA35437-1775-4F5E-9C2B-40679EA7C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724400"/>
            <a:ext cx="1371600" cy="685800"/>
          </a:xfrm>
          <a:prstGeom prst="rect">
            <a:avLst/>
          </a:prstGeom>
          <a:solidFill>
            <a:srgbClr val="FFC000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400</a:t>
            </a:r>
          </a:p>
        </p:txBody>
      </p:sp>
      <p:sp>
        <p:nvSpPr>
          <p:cNvPr id="2081" name="cmdA">
            <a:hlinkClick r:id="rId31" action="ppaction://hlinksldjump" highlightClick="1"/>
            <a:extLst>
              <a:ext uri="{FF2B5EF4-FFF2-40B4-BE49-F238E27FC236}">
                <a16:creationId xmlns:a16="http://schemas.microsoft.com/office/drawing/2014/main" id="{B3687086-9BC9-4027-B0EA-8F76BC4A5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5486400"/>
            <a:ext cx="1371600" cy="685800"/>
          </a:xfrm>
          <a:prstGeom prst="rect">
            <a:avLst/>
          </a:prstGeom>
          <a:solidFill>
            <a:srgbClr val="FFC000"/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500</a:t>
            </a:r>
          </a:p>
        </p:txBody>
      </p:sp>
      <p:sp>
        <p:nvSpPr>
          <p:cNvPr id="2103" name="WordArt 55">
            <a:extLst>
              <a:ext uri="{FF2B5EF4-FFF2-40B4-BE49-F238E27FC236}">
                <a16:creationId xmlns:a16="http://schemas.microsoft.com/office/drawing/2014/main" id="{1B14F658-CFBF-4E29-8C6E-8A9E342DDF6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517525"/>
            <a:ext cx="7239000" cy="701675"/>
          </a:xfrm>
          <a:prstGeom prst="rect">
            <a:avLst/>
          </a:prstGeom>
        </p:spPr>
        <p:txBody>
          <a:bodyPr wrap="none" fromWordArt="1">
            <a:prstTxWarp prst="textArchUp">
              <a:avLst/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Berlin Sans FB Demi" panose="020E0802020502020306" pitchFamily="34" charset="0"/>
              </a:rPr>
              <a:t>Classroom Jeopardy</a:t>
            </a:r>
          </a:p>
        </p:txBody>
      </p:sp>
      <p:sp>
        <p:nvSpPr>
          <p:cNvPr id="2107" name="cmdA">
            <a:hlinkClick r:id="rId32" action="ppaction://hlinksldjump" highlightClick="1"/>
            <a:extLst>
              <a:ext uri="{FF2B5EF4-FFF2-40B4-BE49-F238E27FC236}">
                <a16:creationId xmlns:a16="http://schemas.microsoft.com/office/drawing/2014/main" id="{73FFA2AD-AF4E-4D3A-95FC-66D6B31F8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324600"/>
            <a:ext cx="2895600" cy="457200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100000">
                <a:srgbClr val="9900CC"/>
              </a:gs>
            </a:gsLst>
            <a:lin ang="2700000" scaled="1"/>
          </a:gra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FINAL JEOPARDY</a:t>
            </a:r>
          </a:p>
        </p:txBody>
      </p:sp>
      <p:grpSp>
        <p:nvGrpSpPr>
          <p:cNvPr id="3" name="Group 68">
            <a:extLst>
              <a:ext uri="{FF2B5EF4-FFF2-40B4-BE49-F238E27FC236}">
                <a16:creationId xmlns:a16="http://schemas.microsoft.com/office/drawing/2014/main" id="{5BECB555-705D-409B-B64D-24FBAAD4C336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1143000"/>
            <a:ext cx="1371600" cy="1066800"/>
            <a:chOff x="48" y="480"/>
            <a:chExt cx="864" cy="672"/>
          </a:xfrm>
          <a:solidFill>
            <a:srgbClr val="00B05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219" name="Rectangle 43">
              <a:extLst>
                <a:ext uri="{FF2B5EF4-FFF2-40B4-BE49-F238E27FC236}">
                  <a16:creationId xmlns:a16="http://schemas.microsoft.com/office/drawing/2014/main" id="{F8384B42-FABD-42F6-A448-989067192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480"/>
              <a:ext cx="864" cy="672"/>
            </a:xfrm>
            <a:prstGeom prst="rect">
              <a:avLst/>
            </a:prstGeom>
            <a:grpFill/>
            <a:ln w="1587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latin typeface="Berlin Sans FB Demi" panose="020E0802020502020306" pitchFamily="34" charset="0"/>
              </a:endParaRPr>
            </a:p>
          </p:txBody>
        </p:sp>
        <p:sp>
          <p:nvSpPr>
            <p:cNvPr id="2110" name="Text Box 62">
              <a:extLst>
                <a:ext uri="{FF2B5EF4-FFF2-40B4-BE49-F238E27FC236}">
                  <a16:creationId xmlns:a16="http://schemas.microsoft.com/office/drawing/2014/main" id="{07171A85-F3B7-4C7B-888A-D618EE4053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480"/>
              <a:ext cx="816" cy="5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Berlin Sans FB Demi" panose="020E0802020502020306" pitchFamily="34" charset="0"/>
                </a:rPr>
                <a:t>World War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Berlin Sans FB Demi" panose="020E0802020502020306" pitchFamily="34" charset="0"/>
                </a:rPr>
                <a:t>2</a:t>
              </a:r>
            </a:p>
          </p:txBody>
        </p:sp>
      </p:grpSp>
      <p:grpSp>
        <p:nvGrpSpPr>
          <p:cNvPr id="4" name="Group 69">
            <a:extLst>
              <a:ext uri="{FF2B5EF4-FFF2-40B4-BE49-F238E27FC236}">
                <a16:creationId xmlns:a16="http://schemas.microsoft.com/office/drawing/2014/main" id="{8E60F712-7E77-40FF-A9C6-FCC03F871CA0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1143000"/>
            <a:ext cx="1371600" cy="1066800"/>
            <a:chOff x="1008" y="480"/>
            <a:chExt cx="864" cy="672"/>
          </a:xfrm>
          <a:solidFill>
            <a:srgbClr val="9900CC"/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217" name="Rectangle 44">
              <a:extLst>
                <a:ext uri="{FF2B5EF4-FFF2-40B4-BE49-F238E27FC236}">
                  <a16:creationId xmlns:a16="http://schemas.microsoft.com/office/drawing/2014/main" id="{56F1AA2D-2700-4A5A-BE3C-A194BEE83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480"/>
              <a:ext cx="864" cy="672"/>
            </a:xfrm>
            <a:prstGeom prst="rect">
              <a:avLst/>
            </a:prstGeom>
            <a:grpFill/>
            <a:ln w="1587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latin typeface="Berlin Sans FB Demi" panose="020E0802020502020306" pitchFamily="34" charset="0"/>
              </a:endParaRPr>
            </a:p>
          </p:txBody>
        </p:sp>
        <p:sp>
          <p:nvSpPr>
            <p:cNvPr id="2111" name="Text Box 63">
              <a:extLst>
                <a:ext uri="{FF2B5EF4-FFF2-40B4-BE49-F238E27FC236}">
                  <a16:creationId xmlns:a16="http://schemas.microsoft.com/office/drawing/2014/main" id="{661F3407-BD3F-4B69-8732-35BDA2307F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480"/>
              <a:ext cx="816" cy="5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Berlin Sans FB Demi" panose="020E0802020502020306" pitchFamily="34" charset="0"/>
                </a:rPr>
                <a:t>The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Berlin Sans FB Demi" panose="020E0802020502020306" pitchFamily="34" charset="0"/>
                </a:rPr>
                <a:t>1980’s</a:t>
              </a:r>
            </a:p>
          </p:txBody>
        </p:sp>
      </p:grpSp>
      <p:grpSp>
        <p:nvGrpSpPr>
          <p:cNvPr id="5" name="Group 70">
            <a:extLst>
              <a:ext uri="{FF2B5EF4-FFF2-40B4-BE49-F238E27FC236}">
                <a16:creationId xmlns:a16="http://schemas.microsoft.com/office/drawing/2014/main" id="{8B75C22F-989E-468F-A26D-7FD6BEFE88F6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1143000"/>
            <a:ext cx="1371600" cy="1066800"/>
            <a:chOff x="1968" y="480"/>
            <a:chExt cx="864" cy="672"/>
          </a:xfrm>
          <a:solidFill>
            <a:srgbClr val="990033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215" name="Rectangle 45">
              <a:extLst>
                <a:ext uri="{FF2B5EF4-FFF2-40B4-BE49-F238E27FC236}">
                  <a16:creationId xmlns:a16="http://schemas.microsoft.com/office/drawing/2014/main" id="{03A5785A-235D-4092-A3CD-316F54729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480"/>
              <a:ext cx="864" cy="672"/>
            </a:xfrm>
            <a:prstGeom prst="rect">
              <a:avLst/>
            </a:prstGeom>
            <a:grpFill/>
            <a:ln w="1587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latin typeface="Berlin Sans FB Demi" panose="020E0802020502020306" pitchFamily="34" charset="0"/>
              </a:endParaRPr>
            </a:p>
          </p:txBody>
        </p:sp>
        <p:sp>
          <p:nvSpPr>
            <p:cNvPr id="2112" name="Text Box 64">
              <a:extLst>
                <a:ext uri="{FF2B5EF4-FFF2-40B4-BE49-F238E27FC236}">
                  <a16:creationId xmlns:a16="http://schemas.microsoft.com/office/drawing/2014/main" id="{C3BE3396-325D-4D3A-87DB-260961C272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480"/>
              <a:ext cx="816" cy="66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Berlin Sans FB Demi" panose="020E0802020502020306" pitchFamily="34" charset="0"/>
                </a:rPr>
                <a:t>Alabama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Berlin Sans FB Demi" panose="020E0802020502020306" pitchFamily="34" charset="0"/>
                </a:rPr>
                <a:t>Grad Exam</a:t>
              </a:r>
            </a:p>
          </p:txBody>
        </p:sp>
      </p:grpSp>
      <p:grpSp>
        <p:nvGrpSpPr>
          <p:cNvPr id="6" name="Group 71">
            <a:extLst>
              <a:ext uri="{FF2B5EF4-FFF2-40B4-BE49-F238E27FC236}">
                <a16:creationId xmlns:a16="http://schemas.microsoft.com/office/drawing/2014/main" id="{944077C6-2783-4F84-994C-280B6B4945DF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1143000"/>
            <a:ext cx="1371600" cy="1066800"/>
            <a:chOff x="2928" y="480"/>
            <a:chExt cx="864" cy="672"/>
          </a:xfrm>
          <a:solidFill>
            <a:srgbClr val="00B0F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213" name="Rectangle 46">
              <a:extLst>
                <a:ext uri="{FF2B5EF4-FFF2-40B4-BE49-F238E27FC236}">
                  <a16:creationId xmlns:a16="http://schemas.microsoft.com/office/drawing/2014/main" id="{228CD616-522C-4AD4-9107-A2A063C00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480"/>
              <a:ext cx="864" cy="672"/>
            </a:xfrm>
            <a:prstGeom prst="rect">
              <a:avLst/>
            </a:prstGeom>
            <a:grpFill/>
            <a:ln w="1587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latin typeface="Berlin Sans FB Demi" panose="020E0802020502020306" pitchFamily="34" charset="0"/>
              </a:endParaRPr>
            </a:p>
          </p:txBody>
        </p:sp>
        <p:sp>
          <p:nvSpPr>
            <p:cNvPr id="2113" name="Text Box 65">
              <a:extLst>
                <a:ext uri="{FF2B5EF4-FFF2-40B4-BE49-F238E27FC236}">
                  <a16:creationId xmlns:a16="http://schemas.microsoft.com/office/drawing/2014/main" id="{135325BF-38B3-4683-A5DD-EB9D66B5BC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480"/>
              <a:ext cx="816" cy="49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Berlin Sans FB Demi" panose="020E0802020502020306" pitchFamily="34" charset="0"/>
                </a:rPr>
                <a:t>“KISS”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Berlin Sans FB Demi" panose="020E0802020502020306" pitchFamily="34" charset="0"/>
                </a:rPr>
                <a:t>The Music</a:t>
              </a:r>
            </a:p>
          </p:txBody>
        </p:sp>
      </p:grpSp>
      <p:grpSp>
        <p:nvGrpSpPr>
          <p:cNvPr id="7" name="Group 72">
            <a:extLst>
              <a:ext uri="{FF2B5EF4-FFF2-40B4-BE49-F238E27FC236}">
                <a16:creationId xmlns:a16="http://schemas.microsoft.com/office/drawing/2014/main" id="{C9EAA799-146A-4EDD-9EA5-B94EF8B4E183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1143000"/>
            <a:ext cx="1371600" cy="1066800"/>
            <a:chOff x="3888" y="480"/>
            <a:chExt cx="864" cy="672"/>
          </a:xfrm>
          <a:solidFill>
            <a:schemeClr val="accent1">
              <a:lumMod val="9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211" name="Rectangle 47">
              <a:extLst>
                <a:ext uri="{FF2B5EF4-FFF2-40B4-BE49-F238E27FC236}">
                  <a16:creationId xmlns:a16="http://schemas.microsoft.com/office/drawing/2014/main" id="{BF5A79BD-9FA9-4F39-9316-AFA94AD17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480"/>
              <a:ext cx="864" cy="672"/>
            </a:xfrm>
            <a:prstGeom prst="rect">
              <a:avLst/>
            </a:prstGeom>
            <a:grpFill/>
            <a:ln w="1587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latin typeface="Berlin Sans FB Demi" panose="020E0802020502020306" pitchFamily="34" charset="0"/>
              </a:endParaRPr>
            </a:p>
          </p:txBody>
        </p:sp>
        <p:sp>
          <p:nvSpPr>
            <p:cNvPr id="2114" name="Text Box 66">
              <a:extLst>
                <a:ext uri="{FF2B5EF4-FFF2-40B4-BE49-F238E27FC236}">
                  <a16:creationId xmlns:a16="http://schemas.microsoft.com/office/drawing/2014/main" id="{1B1A8C55-7217-40F2-80F4-02D2240E3A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80"/>
              <a:ext cx="816" cy="4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Berlin Sans FB Demi" panose="020E0802020502020306" pitchFamily="34" charset="0"/>
                </a:rPr>
                <a:t>American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Berlin Sans FB Demi" panose="020E0802020502020306" pitchFamily="34" charset="0"/>
                </a:rPr>
                <a:t>Literature</a:t>
              </a:r>
            </a:p>
          </p:txBody>
        </p:sp>
      </p:grpSp>
      <p:grpSp>
        <p:nvGrpSpPr>
          <p:cNvPr id="8" name="Group 73">
            <a:extLst>
              <a:ext uri="{FF2B5EF4-FFF2-40B4-BE49-F238E27FC236}">
                <a16:creationId xmlns:a16="http://schemas.microsoft.com/office/drawing/2014/main" id="{D04C64C1-4D8B-4975-871A-AEA6A39357A1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1143000"/>
            <a:ext cx="1371600" cy="1066800"/>
            <a:chOff x="4848" y="480"/>
            <a:chExt cx="864" cy="672"/>
          </a:xfrm>
          <a:solidFill>
            <a:srgbClr val="FFC00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209" name="Rectangle 48">
              <a:extLst>
                <a:ext uri="{FF2B5EF4-FFF2-40B4-BE49-F238E27FC236}">
                  <a16:creationId xmlns:a16="http://schemas.microsoft.com/office/drawing/2014/main" id="{48805299-B664-424B-A4AA-41DFAFAFF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480"/>
              <a:ext cx="864" cy="672"/>
            </a:xfrm>
            <a:prstGeom prst="rect">
              <a:avLst/>
            </a:prstGeom>
            <a:grpFill/>
            <a:ln w="1587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latin typeface="Berlin Sans FB Demi" panose="020E0802020502020306" pitchFamily="34" charset="0"/>
              </a:endParaRPr>
            </a:p>
          </p:txBody>
        </p:sp>
        <p:sp>
          <p:nvSpPr>
            <p:cNvPr id="2115" name="Text Box 67">
              <a:extLst>
                <a:ext uri="{FF2B5EF4-FFF2-40B4-BE49-F238E27FC236}">
                  <a16:creationId xmlns:a16="http://schemas.microsoft.com/office/drawing/2014/main" id="{35AA061F-F59D-4661-9D47-9E37F979A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480"/>
              <a:ext cx="816" cy="2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Berlin Sans FB Demi" panose="020E0802020502020306" pitchFamily="34" charset="0"/>
                </a:rPr>
                <a:t>AETC</a:t>
              </a:r>
            </a:p>
          </p:txBody>
        </p:sp>
      </p:grpSp>
      <p:sp>
        <p:nvSpPr>
          <p:cNvPr id="55" name="cmdA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B1A9B907-F684-43F3-A34F-2DBF804A7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477000"/>
            <a:ext cx="8382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QUIT</a:t>
            </a:r>
          </a:p>
        </p:txBody>
      </p:sp>
      <p:sp>
        <p:nvSpPr>
          <p:cNvPr id="56" name="cmdA">
            <a:hlinkClick r:id="rId33" action="ppaction://hlinksldjump" highlightClick="1"/>
            <a:extLst>
              <a:ext uri="{FF2B5EF4-FFF2-40B4-BE49-F238E27FC236}">
                <a16:creationId xmlns:a16="http://schemas.microsoft.com/office/drawing/2014/main" id="{F73B36B8-4D17-4B14-A2E8-774A42BD0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477000"/>
            <a:ext cx="838200" cy="304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6600FF"/>
              </a:gs>
              <a:gs pos="100000">
                <a:schemeClr val="bg1"/>
              </a:gs>
            </a:gsLst>
            <a:lin ang="2700000" scaled="1"/>
          </a:gra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TEAMS</a:t>
            </a:r>
          </a:p>
        </p:txBody>
      </p:sp>
      <p:sp>
        <p:nvSpPr>
          <p:cNvPr id="57" name="AutoShape 7">
            <a:hlinkClick r:id="rId34" action="ppaction://hlinksldjump" highlightClick="1"/>
            <a:extLst>
              <a:ext uri="{FF2B5EF4-FFF2-40B4-BE49-F238E27FC236}">
                <a16:creationId xmlns:a16="http://schemas.microsoft.com/office/drawing/2014/main" id="{3E494CAE-530C-4562-BF82-9A610ADC7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6477000"/>
            <a:ext cx="381000" cy="304800"/>
          </a:xfrm>
          <a:prstGeom prst="actionButtonHome">
            <a:avLst/>
          </a:prstGeom>
          <a:gradFill rotWithShape="1">
            <a:gsLst>
              <a:gs pos="0">
                <a:srgbClr val="3333FF"/>
              </a:gs>
              <a:gs pos="50000">
                <a:schemeClr val="bg1"/>
              </a:gs>
              <a:gs pos="100000">
                <a:srgbClr val="3333FF"/>
              </a:gs>
            </a:gsLst>
            <a:lin ang="2700000" scaled="1"/>
          </a:gradFill>
          <a:ln w="317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 nodeType="clickPar">
                      <p:stCondLst>
                        <p:cond delay="0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 nodeType="clickPar">
                      <p:stCondLst>
                        <p:cond delay="0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 nodeType="clickPar">
                      <p:stCondLst>
                        <p:cond delay="0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2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 nodeType="clickPar">
                      <p:stCondLst>
                        <p:cond delay="0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3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4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 nodeType="clickPar">
                      <p:stCondLst>
                        <p:cond delay="0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5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 nodeType="clickPar">
                      <p:stCondLst>
                        <p:cond delay="0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 nodeType="clickPar">
                      <p:stCondLst>
                        <p:cond delay="0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7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 nodeType="clickPar">
                      <p:stCondLst>
                        <p:cond delay="0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 nodeType="clickPar">
                      <p:stCondLst>
                        <p:cond delay="0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9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 nodeType="clickPar">
                      <p:stCondLst>
                        <p:cond delay="0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0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 nodeType="clickPar">
                      <p:stCondLst>
                        <p:cond delay="0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1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 nodeType="clickPar">
                      <p:stCondLst>
                        <p:cond delay="0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990033"/>
            </a:gs>
            <a:gs pos="100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FC9F60B-D430-4930-B755-3EBEF51566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“KISS” the Music - 200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8486ED3E-E26F-4C35-B326-4AF6AB353E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dirty="0"/>
              <a:t>Two of the individuals that created the band KISS, and have been the only two consistent band members for forty years.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DFCDC9F3-61CF-4052-9B6C-AD7714DCE89E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6324600"/>
            <a:ext cx="1143000" cy="381000"/>
            <a:chOff x="1056" y="3888"/>
            <a:chExt cx="960" cy="336"/>
          </a:xfrm>
        </p:grpSpPr>
        <p:sp>
          <p:nvSpPr>
            <p:cNvPr id="26629" name="AutoShape 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ED37A32F-12B5-4D1F-A545-16180B747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888"/>
              <a:ext cx="960" cy="336"/>
            </a:xfrm>
            <a:prstGeom prst="actionButtonBlank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2535" name="WordArt 6">
              <a:extLst>
                <a:ext uri="{FF2B5EF4-FFF2-40B4-BE49-F238E27FC236}">
                  <a16:creationId xmlns:a16="http://schemas.microsoft.com/office/drawing/2014/main" id="{1F918BC4-C79D-42C1-BF7C-BDF68C80FE0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152" y="3984"/>
              <a:ext cx="768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</a:rPr>
                <a:t>ANSWER</a:t>
              </a:r>
            </a:p>
          </p:txBody>
        </p:sp>
      </p:grpSp>
      <p:sp>
        <p:nvSpPr>
          <p:cNvPr id="26631" name="Text Box 7">
            <a:extLst>
              <a:ext uri="{FF2B5EF4-FFF2-40B4-BE49-F238E27FC236}">
                <a16:creationId xmlns:a16="http://schemas.microsoft.com/office/drawing/2014/main" id="{AFB2D574-6F85-445A-A70A-DD1BD5DC6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632325"/>
            <a:ext cx="8305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Who are Paul Stanley and Gene Simmons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66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990033"/>
            </a:gs>
            <a:gs pos="100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F159B50-202E-4AB8-B81B-22E3043495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“KISS” the Music - 300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5AB89AF0-5F00-45F9-B2AB-BD7899237B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Question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4A90C58A-8AC4-4634-8CAE-E9AC6882469D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6324600"/>
            <a:ext cx="1143000" cy="381000"/>
            <a:chOff x="1056" y="3888"/>
            <a:chExt cx="960" cy="336"/>
          </a:xfrm>
        </p:grpSpPr>
        <p:sp>
          <p:nvSpPr>
            <p:cNvPr id="27653" name="AutoShape 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CB3ADB40-1B46-4F08-B8FD-EF4C0A3DA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888"/>
              <a:ext cx="960" cy="336"/>
            </a:xfrm>
            <a:prstGeom prst="actionButtonBlank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3559" name="WordArt 6">
              <a:extLst>
                <a:ext uri="{FF2B5EF4-FFF2-40B4-BE49-F238E27FC236}">
                  <a16:creationId xmlns:a16="http://schemas.microsoft.com/office/drawing/2014/main" id="{7ED55076-2919-42BC-A849-71B141B67A0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152" y="3984"/>
              <a:ext cx="768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</a:rPr>
                <a:t>ANSWER</a:t>
              </a:r>
            </a:p>
          </p:txBody>
        </p:sp>
      </p:grpSp>
      <p:sp>
        <p:nvSpPr>
          <p:cNvPr id="27655" name="Text Box 7">
            <a:extLst>
              <a:ext uri="{FF2B5EF4-FFF2-40B4-BE49-F238E27FC236}">
                <a16:creationId xmlns:a16="http://schemas.microsoft.com/office/drawing/2014/main" id="{6CFB4A6E-F583-47E5-92BD-B07AF66E8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386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76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990033"/>
            </a:gs>
            <a:gs pos="100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51D52625-E2F9-421E-A6AF-DB8B33FDAF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“KISS” the Music - 400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DE6F8EB4-39D8-436A-B8B2-D0EA5B74AE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Question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916A31BB-9D6B-44DF-9777-FBD099244F99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6324600"/>
            <a:ext cx="1143000" cy="381000"/>
            <a:chOff x="1056" y="3888"/>
            <a:chExt cx="960" cy="336"/>
          </a:xfrm>
        </p:grpSpPr>
        <p:sp>
          <p:nvSpPr>
            <p:cNvPr id="28677" name="AutoShape 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6BB41322-8C19-4A13-A5E7-9DA75BD5B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888"/>
              <a:ext cx="960" cy="336"/>
            </a:xfrm>
            <a:prstGeom prst="actionButtonBlank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583" name="WordArt 6">
              <a:extLst>
                <a:ext uri="{FF2B5EF4-FFF2-40B4-BE49-F238E27FC236}">
                  <a16:creationId xmlns:a16="http://schemas.microsoft.com/office/drawing/2014/main" id="{301FFA4A-B552-4AE8-BFA9-6FC9FECBE97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152" y="3984"/>
              <a:ext cx="768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</a:rPr>
                <a:t>ANSWER</a:t>
              </a:r>
            </a:p>
          </p:txBody>
        </p:sp>
      </p:grpSp>
      <p:sp>
        <p:nvSpPr>
          <p:cNvPr id="28679" name="Text Box 7">
            <a:extLst>
              <a:ext uri="{FF2B5EF4-FFF2-40B4-BE49-F238E27FC236}">
                <a16:creationId xmlns:a16="http://schemas.microsoft.com/office/drawing/2014/main" id="{AE53EB54-D129-429E-B623-5B2D9145C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386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867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990033"/>
            </a:gs>
            <a:gs pos="100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61917E1-8F8B-40CA-81C5-15AE66BE97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“KISS” the Music - 500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87BF2D-1D35-415C-9A70-703D2020C2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Question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8DDFECA6-25B4-491D-BF4E-61E0CD7A5FAD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6324600"/>
            <a:ext cx="1143000" cy="381000"/>
            <a:chOff x="1056" y="3888"/>
            <a:chExt cx="960" cy="336"/>
          </a:xfrm>
        </p:grpSpPr>
        <p:sp>
          <p:nvSpPr>
            <p:cNvPr id="29701" name="AutoShape 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D068CFDF-4DB9-4255-B5CB-EC6C291DD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888"/>
              <a:ext cx="960" cy="336"/>
            </a:xfrm>
            <a:prstGeom prst="actionButtonBlank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5607" name="WordArt 6">
              <a:extLst>
                <a:ext uri="{FF2B5EF4-FFF2-40B4-BE49-F238E27FC236}">
                  <a16:creationId xmlns:a16="http://schemas.microsoft.com/office/drawing/2014/main" id="{20DBB4EE-805E-4452-B5A6-24F9753107D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152" y="3984"/>
              <a:ext cx="768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</a:rPr>
                <a:t>ANSWER</a:t>
              </a:r>
            </a:p>
          </p:txBody>
        </p:sp>
      </p:grpSp>
      <p:sp>
        <p:nvSpPr>
          <p:cNvPr id="29703" name="Text Box 7">
            <a:extLst>
              <a:ext uri="{FF2B5EF4-FFF2-40B4-BE49-F238E27FC236}">
                <a16:creationId xmlns:a16="http://schemas.microsoft.com/office/drawing/2014/main" id="{438CDE09-28FE-46D4-A632-42ED4432D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386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970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5604E71-B3DE-49EE-9B05-05168ABF5E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American Literature - 100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FB88C377-1267-460A-8214-F8EF63E52A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Question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B2AA285D-BEFA-49A6-81C4-63CDDD21CB00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6324600"/>
            <a:ext cx="1143000" cy="381000"/>
            <a:chOff x="1056" y="3888"/>
            <a:chExt cx="960" cy="336"/>
          </a:xfrm>
        </p:grpSpPr>
        <p:sp>
          <p:nvSpPr>
            <p:cNvPr id="30725" name="AutoShape 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9A63283F-8859-4B98-905B-95C8192F9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888"/>
              <a:ext cx="960" cy="336"/>
            </a:xfrm>
            <a:prstGeom prst="actionButtonBlank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631" name="WordArt 6">
              <a:extLst>
                <a:ext uri="{FF2B5EF4-FFF2-40B4-BE49-F238E27FC236}">
                  <a16:creationId xmlns:a16="http://schemas.microsoft.com/office/drawing/2014/main" id="{08768F96-2ACC-484C-A97B-A93E94DF4FD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152" y="3984"/>
              <a:ext cx="768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</a:rPr>
                <a:t>ANSWER</a:t>
              </a:r>
            </a:p>
          </p:txBody>
        </p:sp>
      </p:grpSp>
      <p:sp>
        <p:nvSpPr>
          <p:cNvPr id="30727" name="Text Box 7">
            <a:extLst>
              <a:ext uri="{FF2B5EF4-FFF2-40B4-BE49-F238E27FC236}">
                <a16:creationId xmlns:a16="http://schemas.microsoft.com/office/drawing/2014/main" id="{1C5D878F-8792-451A-8A22-EB9738FB0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386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07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93800C0-925E-4A8B-9104-8B91A17AC7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American Literature - 200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EDE1FF1-D944-4D9F-BFC4-494844B083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Question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F6AF1E3F-65BF-4359-B1B7-0C911F4125BB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6324600"/>
            <a:ext cx="1143000" cy="381000"/>
            <a:chOff x="1056" y="3888"/>
            <a:chExt cx="960" cy="336"/>
          </a:xfrm>
        </p:grpSpPr>
        <p:sp>
          <p:nvSpPr>
            <p:cNvPr id="31749" name="AutoShape 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F8D919D-9F42-422D-B6E4-BAEB2875B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888"/>
              <a:ext cx="960" cy="336"/>
            </a:xfrm>
            <a:prstGeom prst="actionButtonBlank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655" name="WordArt 6">
              <a:extLst>
                <a:ext uri="{FF2B5EF4-FFF2-40B4-BE49-F238E27FC236}">
                  <a16:creationId xmlns:a16="http://schemas.microsoft.com/office/drawing/2014/main" id="{2814C9B7-F8CD-4A2D-BCFD-A943201E5CB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152" y="3984"/>
              <a:ext cx="768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</a:rPr>
                <a:t>ANSWER</a:t>
              </a:r>
            </a:p>
          </p:txBody>
        </p:sp>
      </p:grpSp>
      <p:sp>
        <p:nvSpPr>
          <p:cNvPr id="31751" name="Text Box 7">
            <a:extLst>
              <a:ext uri="{FF2B5EF4-FFF2-40B4-BE49-F238E27FC236}">
                <a16:creationId xmlns:a16="http://schemas.microsoft.com/office/drawing/2014/main" id="{EED32BA5-75BC-482E-A2D2-5B161D52F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386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175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ECDFC0A3-FC26-4E9A-B431-D40F5BD5AA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American Literature - 300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1D404DC-2FA1-42E9-BA73-AD0E57E1C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Question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43D868C6-524E-417C-99BE-8687F086C2BA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6324600"/>
            <a:ext cx="1143000" cy="381000"/>
            <a:chOff x="1056" y="3888"/>
            <a:chExt cx="960" cy="336"/>
          </a:xfrm>
        </p:grpSpPr>
        <p:sp>
          <p:nvSpPr>
            <p:cNvPr id="32773" name="AutoShape 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AE8BF26-FC79-4191-906C-3EA797AD0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888"/>
              <a:ext cx="960" cy="336"/>
            </a:xfrm>
            <a:prstGeom prst="actionButtonBlank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679" name="WordArt 6">
              <a:extLst>
                <a:ext uri="{FF2B5EF4-FFF2-40B4-BE49-F238E27FC236}">
                  <a16:creationId xmlns:a16="http://schemas.microsoft.com/office/drawing/2014/main" id="{20133D46-4ABB-4561-8345-9DAA24CE4D1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152" y="3984"/>
              <a:ext cx="768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</a:rPr>
                <a:t>ANSWER</a:t>
              </a:r>
            </a:p>
          </p:txBody>
        </p:sp>
      </p:grpSp>
      <p:sp>
        <p:nvSpPr>
          <p:cNvPr id="32775" name="Text Box 7">
            <a:extLst>
              <a:ext uri="{FF2B5EF4-FFF2-40B4-BE49-F238E27FC236}">
                <a16:creationId xmlns:a16="http://schemas.microsoft.com/office/drawing/2014/main" id="{800949ED-F6FB-441C-9C7A-A20FFD4ED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386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277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ADAD005A-D3FF-4723-AE6B-BA143BE842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American Literature - 400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E81CD9EF-81F0-445E-87B2-67B089CBA2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Question 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CA741F2C-314F-448B-9AA5-17724F72A274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6324600"/>
            <a:ext cx="1143000" cy="381000"/>
            <a:chOff x="1056" y="3888"/>
            <a:chExt cx="960" cy="336"/>
          </a:xfrm>
        </p:grpSpPr>
        <p:sp>
          <p:nvSpPr>
            <p:cNvPr id="33797" name="AutoShape 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E9839632-5002-412D-BD68-CA45EE616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888"/>
              <a:ext cx="960" cy="336"/>
            </a:xfrm>
            <a:prstGeom prst="actionButtonBlank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9703" name="WordArt 6">
              <a:extLst>
                <a:ext uri="{FF2B5EF4-FFF2-40B4-BE49-F238E27FC236}">
                  <a16:creationId xmlns:a16="http://schemas.microsoft.com/office/drawing/2014/main" id="{D029B8B2-E39D-4AC5-96A0-EEC8FC23299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152" y="3984"/>
              <a:ext cx="768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</a:rPr>
                <a:t>ANSWER</a:t>
              </a:r>
            </a:p>
          </p:txBody>
        </p:sp>
      </p:grpSp>
      <p:sp>
        <p:nvSpPr>
          <p:cNvPr id="33799" name="Text Box 7">
            <a:extLst>
              <a:ext uri="{FF2B5EF4-FFF2-40B4-BE49-F238E27FC236}">
                <a16:creationId xmlns:a16="http://schemas.microsoft.com/office/drawing/2014/main" id="{85F7E4E1-C72D-4EA2-B51E-DE1B5FFFB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386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3FD324F-6A2D-44BB-8384-4DB042EB42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American Literature - 500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BDA1B5D-8E24-4ED5-8C62-BC8DBF876E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Question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849B7C20-A395-48A3-81BE-2C1E22089FF9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6324600"/>
            <a:ext cx="1143000" cy="381000"/>
            <a:chOff x="1056" y="3888"/>
            <a:chExt cx="960" cy="336"/>
          </a:xfrm>
        </p:grpSpPr>
        <p:sp>
          <p:nvSpPr>
            <p:cNvPr id="34821" name="AutoShape 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4005A0E-D129-4FA8-A06B-98E02DAC4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888"/>
              <a:ext cx="960" cy="336"/>
            </a:xfrm>
            <a:prstGeom prst="actionButtonBlank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0727" name="WordArt 6">
              <a:extLst>
                <a:ext uri="{FF2B5EF4-FFF2-40B4-BE49-F238E27FC236}">
                  <a16:creationId xmlns:a16="http://schemas.microsoft.com/office/drawing/2014/main" id="{C78C2FEB-7E8B-4AEC-B1C7-8F3788CC317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152" y="3984"/>
              <a:ext cx="768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</a:rPr>
                <a:t>ANSWER</a:t>
              </a:r>
            </a:p>
          </p:txBody>
        </p:sp>
      </p:grpSp>
      <p:sp>
        <p:nvSpPr>
          <p:cNvPr id="34823" name="Text Box 7">
            <a:extLst>
              <a:ext uri="{FF2B5EF4-FFF2-40B4-BE49-F238E27FC236}">
                <a16:creationId xmlns:a16="http://schemas.microsoft.com/office/drawing/2014/main" id="{568C156B-DEAF-4D99-A20A-F66ABB2B6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386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48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FFC000"/>
            </a:gs>
            <a:gs pos="100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446C1D68-54E4-4D86-8CCA-73BBF02CF1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AETC - 100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8531840-93E3-42EE-8435-6D66A8748E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Question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5604C3BC-08C6-4656-8730-9886689106A2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6324600"/>
            <a:ext cx="1143000" cy="381000"/>
            <a:chOff x="1056" y="3888"/>
            <a:chExt cx="960" cy="336"/>
          </a:xfrm>
        </p:grpSpPr>
        <p:sp>
          <p:nvSpPr>
            <p:cNvPr id="35845" name="AutoShape 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E186ACA3-F60A-44DE-92B7-0B54F2F41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888"/>
              <a:ext cx="960" cy="336"/>
            </a:xfrm>
            <a:prstGeom prst="actionButtonBlank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1751" name="WordArt 6">
              <a:extLst>
                <a:ext uri="{FF2B5EF4-FFF2-40B4-BE49-F238E27FC236}">
                  <a16:creationId xmlns:a16="http://schemas.microsoft.com/office/drawing/2014/main" id="{0741E185-8E6B-47B7-A7F1-B2ADE04445C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152" y="3984"/>
              <a:ext cx="768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</a:rPr>
                <a:t>ANSWER</a:t>
              </a:r>
            </a:p>
          </p:txBody>
        </p:sp>
      </p:grpSp>
      <p:sp>
        <p:nvSpPr>
          <p:cNvPr id="35847" name="Text Box 7">
            <a:extLst>
              <a:ext uri="{FF2B5EF4-FFF2-40B4-BE49-F238E27FC236}">
                <a16:creationId xmlns:a16="http://schemas.microsoft.com/office/drawing/2014/main" id="{720B49A7-7E94-4D69-A602-405BD57C4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386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58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D617ED8-9F23-4CDA-A772-8CFF3B9F5D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8800">
                <a:effectLst>
                  <a:outerShdw blurRad="38100" dist="38100" dir="2700000" algn="tl">
                    <a:srgbClr val="808080"/>
                  </a:outerShdw>
                </a:effectLst>
                <a:latin typeface="Showcard Gothic" pitchFamily="82" charset="0"/>
              </a:rPr>
              <a:t>TEAMS</a:t>
            </a:r>
          </a:p>
        </p:txBody>
      </p:sp>
      <p:grpSp>
        <p:nvGrpSpPr>
          <p:cNvPr id="5123" name="Group 4">
            <a:extLst>
              <a:ext uri="{FF2B5EF4-FFF2-40B4-BE49-F238E27FC236}">
                <a16:creationId xmlns:a16="http://schemas.microsoft.com/office/drawing/2014/main" id="{429DACFB-A4DD-4442-9BDB-93FC9F2DDE83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2362200"/>
            <a:ext cx="2743200" cy="2819400"/>
            <a:chOff x="2016" y="1488"/>
            <a:chExt cx="1728" cy="1776"/>
          </a:xfrm>
        </p:grpSpPr>
        <p:sp>
          <p:nvSpPr>
            <p:cNvPr id="5137" name="Rectangle 5">
              <a:extLst>
                <a:ext uri="{FF2B5EF4-FFF2-40B4-BE49-F238E27FC236}">
                  <a16:creationId xmlns:a16="http://schemas.microsoft.com/office/drawing/2014/main" id="{AE6816DC-9945-4E3A-AF10-D01F0CDE2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488"/>
              <a:ext cx="1728" cy="17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6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Arial" panose="020B0604020202020204" pitchFamily="34" charset="0"/>
              </a:endParaRPr>
            </a:p>
          </p:txBody>
        </p:sp>
        <p:pic>
          <p:nvPicPr>
            <p:cNvPr id="5138" name="Picture 6" descr="DSCN2486_600">
              <a:extLst>
                <a:ext uri="{FF2B5EF4-FFF2-40B4-BE49-F238E27FC236}">
                  <a16:creationId xmlns:a16="http://schemas.microsoft.com/office/drawing/2014/main" id="{A2D5D9C2-A5C8-44CA-AF1F-1C892FB548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3" r="6667"/>
            <a:stretch>
              <a:fillRect/>
            </a:stretch>
          </p:blipFill>
          <p:spPr bwMode="auto">
            <a:xfrm>
              <a:off x="2112" y="1584"/>
              <a:ext cx="1536" cy="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9" name="Rectangle 7">
              <a:extLst>
                <a:ext uri="{FF2B5EF4-FFF2-40B4-BE49-F238E27FC236}">
                  <a16:creationId xmlns:a16="http://schemas.microsoft.com/office/drawing/2014/main" id="{9A0AA1C8-7D56-4A56-B136-EB61D6769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0" y="1531"/>
              <a:ext cx="1648" cy="1696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6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Arial" panose="020B0604020202020204" pitchFamily="34" charset="0"/>
              </a:endParaRPr>
            </a:p>
          </p:txBody>
        </p:sp>
        <p:sp>
          <p:nvSpPr>
            <p:cNvPr id="6152" name="Rectangle 8">
              <a:extLst>
                <a:ext uri="{FF2B5EF4-FFF2-40B4-BE49-F238E27FC236}">
                  <a16:creationId xmlns:a16="http://schemas.microsoft.com/office/drawing/2014/main" id="{43220C12-CF43-4505-952B-FE0983852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0" y="2528"/>
              <a:ext cx="1648" cy="711"/>
            </a:xfrm>
            <a:prstGeom prst="rect">
              <a:avLst/>
            </a:prstGeom>
            <a:gradFill rotWithShape="0">
              <a:gsLst>
                <a:gs pos="0">
                  <a:schemeClr val="bg1">
                    <a:alpha val="95000"/>
                  </a:schemeClr>
                </a:gs>
                <a:gs pos="50000">
                  <a:srgbClr val="CC3300"/>
                </a:gs>
                <a:gs pos="100000">
                  <a:schemeClr val="bg1">
                    <a:alpha val="95000"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5124" name="Group 10">
            <a:extLst>
              <a:ext uri="{FF2B5EF4-FFF2-40B4-BE49-F238E27FC236}">
                <a16:creationId xmlns:a16="http://schemas.microsoft.com/office/drawing/2014/main" id="{63F6BEFA-7405-49FF-8736-50E85C18A9C9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2362200"/>
            <a:ext cx="2667000" cy="2819400"/>
            <a:chOff x="3888" y="1488"/>
            <a:chExt cx="1680" cy="1776"/>
          </a:xfrm>
        </p:grpSpPr>
        <p:sp>
          <p:nvSpPr>
            <p:cNvPr id="5133" name="Rectangle 11">
              <a:extLst>
                <a:ext uri="{FF2B5EF4-FFF2-40B4-BE49-F238E27FC236}">
                  <a16:creationId xmlns:a16="http://schemas.microsoft.com/office/drawing/2014/main" id="{936CE8D6-48E2-4769-B026-C24744E47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1488"/>
              <a:ext cx="1680" cy="17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6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Arial" panose="020B0604020202020204" pitchFamily="34" charset="0"/>
              </a:endParaRPr>
            </a:p>
          </p:txBody>
        </p:sp>
        <p:pic>
          <p:nvPicPr>
            <p:cNvPr id="5134" name="Picture 12" descr="Prism-logo">
              <a:extLst>
                <a:ext uri="{FF2B5EF4-FFF2-40B4-BE49-F238E27FC236}">
                  <a16:creationId xmlns:a16="http://schemas.microsoft.com/office/drawing/2014/main" id="{DD26B686-A262-47A1-BB67-8E2F73FD0A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659"/>
            <a:stretch>
              <a:fillRect/>
            </a:stretch>
          </p:blipFill>
          <p:spPr bwMode="auto">
            <a:xfrm>
              <a:off x="3987" y="1539"/>
              <a:ext cx="1532" cy="1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5" name="Rectangle 13">
              <a:extLst>
                <a:ext uri="{FF2B5EF4-FFF2-40B4-BE49-F238E27FC236}">
                  <a16:creationId xmlns:a16="http://schemas.microsoft.com/office/drawing/2014/main" id="{03A9C7DC-9779-49CD-A1B1-859F498AA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1" y="1531"/>
              <a:ext cx="1602" cy="1696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6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Arial" panose="020B0604020202020204" pitchFamily="34" charset="0"/>
              </a:endParaRPr>
            </a:p>
          </p:txBody>
        </p:sp>
        <p:sp>
          <p:nvSpPr>
            <p:cNvPr id="6158" name="Rectangle 14">
              <a:extLst>
                <a:ext uri="{FF2B5EF4-FFF2-40B4-BE49-F238E27FC236}">
                  <a16:creationId xmlns:a16="http://schemas.microsoft.com/office/drawing/2014/main" id="{A5765A31-6B09-416D-8A92-7B03318AA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1" y="2527"/>
              <a:ext cx="1602" cy="712"/>
            </a:xfrm>
            <a:prstGeom prst="rect">
              <a:avLst/>
            </a:prstGeom>
            <a:gradFill rotWithShape="0">
              <a:gsLst>
                <a:gs pos="0">
                  <a:schemeClr val="bg1">
                    <a:alpha val="95000"/>
                  </a:schemeClr>
                </a:gs>
                <a:gs pos="50000">
                  <a:srgbClr val="CC3300"/>
                </a:gs>
                <a:gs pos="100000">
                  <a:schemeClr val="bg1">
                    <a:alpha val="95000"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5125" name="Group 16">
            <a:extLst>
              <a:ext uri="{FF2B5EF4-FFF2-40B4-BE49-F238E27FC236}">
                <a16:creationId xmlns:a16="http://schemas.microsoft.com/office/drawing/2014/main" id="{2600144F-EC22-4B43-9354-2F481470AB39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362200"/>
            <a:ext cx="2895600" cy="2819400"/>
            <a:chOff x="96" y="1488"/>
            <a:chExt cx="1824" cy="1776"/>
          </a:xfrm>
        </p:grpSpPr>
        <p:sp>
          <p:nvSpPr>
            <p:cNvPr id="5129" name="Rectangle 17">
              <a:extLst>
                <a:ext uri="{FF2B5EF4-FFF2-40B4-BE49-F238E27FC236}">
                  <a16:creationId xmlns:a16="http://schemas.microsoft.com/office/drawing/2014/main" id="{527CF875-E449-4EBD-8130-5FB3A6271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88"/>
              <a:ext cx="1728" cy="17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6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Arial" panose="020B0604020202020204" pitchFamily="34" charset="0"/>
              </a:endParaRPr>
            </a:p>
          </p:txBody>
        </p:sp>
        <p:pic>
          <p:nvPicPr>
            <p:cNvPr id="5130" name="Picture 18" descr="ALABAMA">
              <a:extLst>
                <a:ext uri="{FF2B5EF4-FFF2-40B4-BE49-F238E27FC236}">
                  <a16:creationId xmlns:a16="http://schemas.microsoft.com/office/drawing/2014/main" id="{1D1411FB-0A3E-4840-8449-F2F667FDC0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662"/>
            <a:stretch>
              <a:fillRect/>
            </a:stretch>
          </p:blipFill>
          <p:spPr bwMode="auto">
            <a:xfrm>
              <a:off x="96" y="1508"/>
              <a:ext cx="1824" cy="1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1" name="Rectangle 19">
              <a:extLst>
                <a:ext uri="{FF2B5EF4-FFF2-40B4-BE49-F238E27FC236}">
                  <a16:creationId xmlns:a16="http://schemas.microsoft.com/office/drawing/2014/main" id="{FBB7D85A-80F8-4B99-9E80-CFDC82343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" y="1531"/>
              <a:ext cx="1648" cy="1696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600" b="1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Arial" panose="020B0604020202020204" pitchFamily="34" charset="0"/>
              </a:endParaRPr>
            </a:p>
          </p:txBody>
        </p:sp>
        <p:sp>
          <p:nvSpPr>
            <p:cNvPr id="6164" name="Rectangle 20">
              <a:extLst>
                <a:ext uri="{FF2B5EF4-FFF2-40B4-BE49-F238E27FC236}">
                  <a16:creationId xmlns:a16="http://schemas.microsoft.com/office/drawing/2014/main" id="{631050E8-F159-41AC-A6C2-B59244BDB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" y="2528"/>
              <a:ext cx="1648" cy="711"/>
            </a:xfrm>
            <a:prstGeom prst="rect">
              <a:avLst/>
            </a:prstGeom>
            <a:gradFill rotWithShape="0">
              <a:gsLst>
                <a:gs pos="0">
                  <a:schemeClr val="bg1">
                    <a:alpha val="95000"/>
                  </a:schemeClr>
                </a:gs>
                <a:gs pos="50000">
                  <a:srgbClr val="CC3300"/>
                </a:gs>
                <a:gs pos="100000">
                  <a:schemeClr val="bg1">
                    <a:alpha val="95000"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5144" name="TextBox3" r:id="rId2" imgW="2457360" imgH="961920"/>
        </mc:Choice>
        <mc:Fallback>
          <p:control name="TextBox3" r:id="rId2" imgW="2457360" imgH="961920">
            <p:pic>
              <p:nvPicPr>
                <p:cNvPr id="5126" name="TextBox3">
                  <a:extLst>
                    <a:ext uri="{FF2B5EF4-FFF2-40B4-BE49-F238E27FC236}">
                      <a16:creationId xmlns:a16="http://schemas.microsoft.com/office/drawing/2014/main" id="{3138B9AF-D41F-48F9-8600-2515A0EECD3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369888" y="4149725"/>
                  <a:ext cx="2460625" cy="9636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45" name="TextBox2" r:id="rId3" imgW="2390760" imgH="961920"/>
        </mc:Choice>
        <mc:Fallback>
          <p:control name="TextBox2" r:id="rId3" imgW="2390760" imgH="961920">
            <p:pic>
              <p:nvPicPr>
                <p:cNvPr id="5127" name="TextBox2">
                  <a:extLst>
                    <a:ext uri="{FF2B5EF4-FFF2-40B4-BE49-F238E27FC236}">
                      <a16:creationId xmlns:a16="http://schemas.microsoft.com/office/drawing/2014/main" id="{D2DC646B-DAF6-4FD9-BEC6-A463B1EB3A7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6308725" y="4149725"/>
                  <a:ext cx="2393950" cy="9636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46" name="TextBox1" r:id="rId4" imgW="2457360" imgH="961920"/>
        </mc:Choice>
        <mc:Fallback>
          <p:control name="TextBox1" r:id="rId4" imgW="2457360" imgH="961920">
            <p:pic>
              <p:nvPicPr>
                <p:cNvPr id="5128" name="TextBox1">
                  <a:extLst>
                    <a:ext uri="{FF2B5EF4-FFF2-40B4-BE49-F238E27FC236}">
                      <a16:creationId xmlns:a16="http://schemas.microsoft.com/office/drawing/2014/main" id="{8D50C780-8405-4064-ACB2-29B4B1B582B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3341688" y="4149725"/>
                  <a:ext cx="2460625" cy="9636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FFC000"/>
            </a:gs>
            <a:gs pos="100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14B7783-281C-43A5-81E8-021DA467A8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AETC - 200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974A75BD-5056-4AF4-BF0B-94D4F83BDD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Question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D3D920B9-417C-4281-8B13-5CD2574A46A2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6324600"/>
            <a:ext cx="1143000" cy="381000"/>
            <a:chOff x="1056" y="3888"/>
            <a:chExt cx="960" cy="336"/>
          </a:xfrm>
        </p:grpSpPr>
        <p:sp>
          <p:nvSpPr>
            <p:cNvPr id="36869" name="AutoShape 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4540AA4-B28D-44BA-9EC0-02449076B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888"/>
              <a:ext cx="960" cy="336"/>
            </a:xfrm>
            <a:prstGeom prst="actionButtonBlank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2775" name="WordArt 6">
              <a:extLst>
                <a:ext uri="{FF2B5EF4-FFF2-40B4-BE49-F238E27FC236}">
                  <a16:creationId xmlns:a16="http://schemas.microsoft.com/office/drawing/2014/main" id="{1A373203-3826-4A22-B55A-79C7F73D7F1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152" y="3984"/>
              <a:ext cx="768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</a:rPr>
                <a:t>ANSWER</a:t>
              </a:r>
            </a:p>
          </p:txBody>
        </p:sp>
      </p:grpSp>
      <p:sp>
        <p:nvSpPr>
          <p:cNvPr id="36871" name="Text Box 7">
            <a:extLst>
              <a:ext uri="{FF2B5EF4-FFF2-40B4-BE49-F238E27FC236}">
                <a16:creationId xmlns:a16="http://schemas.microsoft.com/office/drawing/2014/main" id="{4DD7B49C-1303-49D8-9A5F-A2CE0EDF3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386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687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FFC000"/>
            </a:gs>
            <a:gs pos="100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47C71438-561B-4807-BC54-9920030F86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AETC - 300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AD4B6C4-EA58-42A0-ACAF-F69525A040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Question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6758095A-44E7-44DC-A6A0-7FD00C516C31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6324600"/>
            <a:ext cx="1143000" cy="381000"/>
            <a:chOff x="1056" y="3888"/>
            <a:chExt cx="960" cy="336"/>
          </a:xfrm>
        </p:grpSpPr>
        <p:sp>
          <p:nvSpPr>
            <p:cNvPr id="37893" name="AutoShape 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C1A5E2BB-27CA-4AE2-B61B-F101E3B93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888"/>
              <a:ext cx="960" cy="336"/>
            </a:xfrm>
            <a:prstGeom prst="actionButtonBlank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3799" name="WordArt 6">
              <a:extLst>
                <a:ext uri="{FF2B5EF4-FFF2-40B4-BE49-F238E27FC236}">
                  <a16:creationId xmlns:a16="http://schemas.microsoft.com/office/drawing/2014/main" id="{38014929-2B9F-44D3-85D4-16CA2589751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152" y="3984"/>
              <a:ext cx="768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</a:rPr>
                <a:t>ANSWER</a:t>
              </a:r>
            </a:p>
          </p:txBody>
        </p:sp>
      </p:grpSp>
      <p:sp>
        <p:nvSpPr>
          <p:cNvPr id="37895" name="Text Box 7">
            <a:extLst>
              <a:ext uri="{FF2B5EF4-FFF2-40B4-BE49-F238E27FC236}">
                <a16:creationId xmlns:a16="http://schemas.microsoft.com/office/drawing/2014/main" id="{A2C19409-CC8F-42A3-842D-95D5427FE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386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789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FFC000"/>
            </a:gs>
            <a:gs pos="100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37CEF565-3EC2-4105-A0FF-E12525D483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AETC - 400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C5649040-A08B-45C8-84A4-034DB8A5EF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Question 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348286B1-3755-4BA6-9EDB-412E12F7BD1C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6324600"/>
            <a:ext cx="1143000" cy="381000"/>
            <a:chOff x="1056" y="3888"/>
            <a:chExt cx="960" cy="336"/>
          </a:xfrm>
        </p:grpSpPr>
        <p:sp>
          <p:nvSpPr>
            <p:cNvPr id="38917" name="AutoShape 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26D41069-A3C6-48E6-A43C-583AB6998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888"/>
              <a:ext cx="960" cy="336"/>
            </a:xfrm>
            <a:prstGeom prst="actionButtonBlank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4823" name="WordArt 6">
              <a:extLst>
                <a:ext uri="{FF2B5EF4-FFF2-40B4-BE49-F238E27FC236}">
                  <a16:creationId xmlns:a16="http://schemas.microsoft.com/office/drawing/2014/main" id="{5122D625-3CCE-4DC7-A788-BE816995010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152" y="3984"/>
              <a:ext cx="768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</a:rPr>
                <a:t>ANSWER</a:t>
              </a:r>
            </a:p>
          </p:txBody>
        </p:sp>
      </p:grpSp>
      <p:sp>
        <p:nvSpPr>
          <p:cNvPr id="38919" name="Text Box 7">
            <a:extLst>
              <a:ext uri="{FF2B5EF4-FFF2-40B4-BE49-F238E27FC236}">
                <a16:creationId xmlns:a16="http://schemas.microsoft.com/office/drawing/2014/main" id="{750F1C81-462E-498A-A14A-E83BF9FF1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386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89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FFC000"/>
            </a:gs>
            <a:gs pos="100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5FE1352D-BF04-4397-98CE-E6537B62AC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AETC - 500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DC9D44E-D6C6-4BB9-8B65-1D67AF3B5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Question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0F904151-F143-4F91-B2CD-9D1484099004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6324600"/>
            <a:ext cx="1143000" cy="381000"/>
            <a:chOff x="1056" y="3888"/>
            <a:chExt cx="960" cy="336"/>
          </a:xfrm>
        </p:grpSpPr>
        <p:sp>
          <p:nvSpPr>
            <p:cNvPr id="39941" name="AutoShape 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2463FB39-45F7-478D-87A2-43267D1A2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888"/>
              <a:ext cx="960" cy="336"/>
            </a:xfrm>
            <a:prstGeom prst="actionButtonBlank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5847" name="WordArt 6">
              <a:extLst>
                <a:ext uri="{FF2B5EF4-FFF2-40B4-BE49-F238E27FC236}">
                  <a16:creationId xmlns:a16="http://schemas.microsoft.com/office/drawing/2014/main" id="{4A310B53-90CF-4BCC-AD96-F0095EFF9B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152" y="3984"/>
              <a:ext cx="768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</a:rPr>
                <a:t>ANSWER</a:t>
              </a:r>
            </a:p>
          </p:txBody>
        </p:sp>
      </p:grpSp>
      <p:sp>
        <p:nvSpPr>
          <p:cNvPr id="39943" name="Text Box 7">
            <a:extLst>
              <a:ext uri="{FF2B5EF4-FFF2-40B4-BE49-F238E27FC236}">
                <a16:creationId xmlns:a16="http://schemas.microsoft.com/office/drawing/2014/main" id="{694FB2F7-AF5E-42EE-A004-D0DB009C7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386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94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2E22DD3D-CE74-4AB2-9D96-753416DECD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85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FINAL JEOPARDY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554DAB19-D518-411F-8161-C0CFFB809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33400"/>
            <a:ext cx="876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6500">
                <a:effectLst>
                  <a:outerShdw blurRad="38100" dist="38100" dir="2700000" algn="tl">
                    <a:srgbClr val="C0C0C0"/>
                  </a:outerShdw>
                </a:effectLst>
                <a:latin typeface="Bauhaus 93" pitchFamily="82" charset="0"/>
              </a:rPr>
              <a:t>Category: GEOGRAPHY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B5129675-FF76-4B12-A6D6-5EB706ACC739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6324600"/>
            <a:ext cx="1143000" cy="381000"/>
            <a:chOff x="1056" y="3888"/>
            <a:chExt cx="960" cy="336"/>
          </a:xfrm>
        </p:grpSpPr>
        <p:sp>
          <p:nvSpPr>
            <p:cNvPr id="40965" name="AutoShape 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E5C79486-52A1-44D9-92BA-2572A767F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888"/>
              <a:ext cx="960" cy="336"/>
            </a:xfrm>
            <a:prstGeom prst="actionButtonBlank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876" name="WordArt 6">
              <a:extLst>
                <a:ext uri="{FF2B5EF4-FFF2-40B4-BE49-F238E27FC236}">
                  <a16:creationId xmlns:a16="http://schemas.microsoft.com/office/drawing/2014/main" id="{C3B47854-EDB9-47A5-B0C6-D69AF3EEFD5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152" y="3984"/>
              <a:ext cx="768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</a:rPr>
                <a:t>QUESTION</a:t>
              </a:r>
            </a:p>
          </p:txBody>
        </p:sp>
      </p:grpSp>
      <p:sp>
        <p:nvSpPr>
          <p:cNvPr id="40967" name="Text Box 7">
            <a:extLst>
              <a:ext uri="{FF2B5EF4-FFF2-40B4-BE49-F238E27FC236}">
                <a16:creationId xmlns:a16="http://schemas.microsoft.com/office/drawing/2014/main" id="{23E5BBCF-B04F-4F6E-9BCD-0DF4E49C2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38600"/>
            <a:ext cx="8305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California, Oregon, Washington, Hawaii, and Alaska</a:t>
            </a:r>
          </a:p>
        </p:txBody>
      </p:sp>
      <p:sp>
        <p:nvSpPr>
          <p:cNvPr id="40968" name="Text Box 8">
            <a:extLst>
              <a:ext uri="{FF2B5EF4-FFF2-40B4-BE49-F238E27FC236}">
                <a16:creationId xmlns:a16="http://schemas.microsoft.com/office/drawing/2014/main" id="{0ED97855-FD99-4F63-A0E3-E3E33409A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133600"/>
            <a:ext cx="7467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Identify the FIVE states that border the Pacific Ocean…</a:t>
            </a:r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8496E7D8-611F-4A4C-B864-8A70E26C0B7C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6324600"/>
            <a:ext cx="1143000" cy="381000"/>
            <a:chOff x="1056" y="3888"/>
            <a:chExt cx="960" cy="336"/>
          </a:xfrm>
        </p:grpSpPr>
        <p:sp>
          <p:nvSpPr>
            <p:cNvPr id="40970" name="AutoShape 10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673CB81-8A80-430E-9014-0746E86ED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888"/>
              <a:ext cx="960" cy="336"/>
            </a:xfrm>
            <a:prstGeom prst="actionButtonBlank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874" name="WordArt 11">
              <a:extLst>
                <a:ext uri="{FF2B5EF4-FFF2-40B4-BE49-F238E27FC236}">
                  <a16:creationId xmlns:a16="http://schemas.microsoft.com/office/drawing/2014/main" id="{A657D3E5-FC85-4DA3-B16D-468D6EBC014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152" y="3984"/>
              <a:ext cx="768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</a:rPr>
                <a:t>ANSWER</a:t>
              </a:r>
            </a:p>
          </p:txBody>
        </p:sp>
      </p:grpSp>
      <p:pic>
        <p:nvPicPr>
          <p:cNvPr id="40985" name="Picture 25">
            <a:hlinkClick r:id="" action="ppaction://media"/>
            <a:extLst>
              <a:ext uri="{FF2B5EF4-FFF2-40B4-BE49-F238E27FC236}">
                <a16:creationId xmlns:a16="http://schemas.microsoft.com/office/drawing/2014/main" id="{55E604AB-2C84-4E3D-913D-A64EEB09B5B6}"/>
              </a:ext>
            </a:extLst>
          </p:cNvPr>
          <p:cNvPicPr>
            <a:picLocks noRot="1" noChangeAspect="1" noChangeArrowheads="1"/>
          </p:cNvPicPr>
          <p:nvPr>
            <a:wavAudioFile r:embed="rId1" name="JEOPARDY - THINK MUSIC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7162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7669" fill="hold"/>
                                        <p:tgtEl>
                                          <p:spTgt spid="409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85"/>
                </p:tgtEl>
              </p:cMediaNode>
            </p:audio>
          </p:childTnLst>
        </p:cTn>
      </p:par>
    </p:tnLst>
    <p:bldLst>
      <p:bldP spid="40962" grpId="0"/>
      <p:bldP spid="40963" grpId="0"/>
      <p:bldP spid="4096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cmdA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4C7D6CB-031C-4603-B526-6A942316F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438400"/>
            <a:ext cx="1219200" cy="533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chemeClr val="bg1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100</a:t>
            </a:r>
          </a:p>
        </p:txBody>
      </p:sp>
      <p:sp>
        <p:nvSpPr>
          <p:cNvPr id="9221" name="cmdA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3B3704B-1504-41FF-84B1-3B2761173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124200"/>
            <a:ext cx="1219200" cy="533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chemeClr val="bg1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200</a:t>
            </a:r>
          </a:p>
        </p:txBody>
      </p:sp>
      <p:sp>
        <p:nvSpPr>
          <p:cNvPr id="9222" name="cmdA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A4CFD2E-2464-42EC-89D6-ECF49F8AE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810000"/>
            <a:ext cx="1219200" cy="533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chemeClr val="bg1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300</a:t>
            </a:r>
          </a:p>
        </p:txBody>
      </p:sp>
      <p:sp>
        <p:nvSpPr>
          <p:cNvPr id="9223" name="cmdA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264673B1-22E6-4424-BA7D-BC8E28FEE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495800"/>
            <a:ext cx="1219200" cy="533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chemeClr val="bg1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400</a:t>
            </a:r>
          </a:p>
        </p:txBody>
      </p:sp>
      <p:sp>
        <p:nvSpPr>
          <p:cNvPr id="9224" name="cmdA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387589C-BBCA-4A47-801D-6F4F20744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5181600"/>
            <a:ext cx="1219200" cy="533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chemeClr val="bg1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500</a:t>
            </a:r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id="{056E96FD-A03D-4763-A12B-D3ECCD13D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09600"/>
            <a:ext cx="685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Backup for smaller squares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2" grpId="0" animBg="1"/>
      <p:bldP spid="9223" grpId="0" animBg="1"/>
      <p:bldP spid="92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7794EEA-BE90-46B3-8C6B-E9ACA2A18B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SAMPLE TEMPLATE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AAB8D18-A5F3-4D91-A1FA-7DD6C827D7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3581400"/>
            <a:ext cx="8229600" cy="2438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/>
              <a:t>ANSWER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02AF7861-8E7F-46E6-A1EF-F03CB4C491D4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6324600"/>
            <a:ext cx="1143000" cy="381000"/>
            <a:chOff x="1056" y="3888"/>
            <a:chExt cx="960" cy="336"/>
          </a:xfrm>
        </p:grpSpPr>
        <p:sp>
          <p:nvSpPr>
            <p:cNvPr id="3077" name="AutoShape 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87CC7EE-5659-4354-B61A-97D893B11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888"/>
              <a:ext cx="960" cy="336"/>
            </a:xfrm>
            <a:prstGeom prst="actionButtonBlank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8919" name="WordArt 6">
              <a:extLst>
                <a:ext uri="{FF2B5EF4-FFF2-40B4-BE49-F238E27FC236}">
                  <a16:creationId xmlns:a16="http://schemas.microsoft.com/office/drawing/2014/main" id="{A1CE4DA4-1F91-4A20-999C-A4A193F5FF9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152" y="3984"/>
              <a:ext cx="768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</a:rPr>
                <a:t>ANSWER</a:t>
              </a:r>
            </a:p>
          </p:txBody>
        </p:sp>
      </p:grpSp>
      <p:sp>
        <p:nvSpPr>
          <p:cNvPr id="3079" name="Text Box 7">
            <a:extLst>
              <a:ext uri="{FF2B5EF4-FFF2-40B4-BE49-F238E27FC236}">
                <a16:creationId xmlns:a16="http://schemas.microsoft.com/office/drawing/2014/main" id="{1F8AADE3-6177-4187-860D-0C090797F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24000"/>
            <a:ext cx="8153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QUESTION: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Clear this out and type your question….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4718"/>
            </a:gs>
            <a:gs pos="50000">
              <a:srgbClr val="339933"/>
            </a:gs>
            <a:gs pos="100000">
              <a:srgbClr val="18471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6385599-DD23-466C-B073-7FDCA18DF2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World War II - 100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9786D49-8ABA-49CB-AE29-5DB4CACE7C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2057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Identify the three countries that made up the Allies.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Identify the three countries that made up the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Axis Powers.</a:t>
            </a:r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48DB1A95-9141-4AF1-9096-8095F1232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1910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Allies:  Russia, United States, Great Britain</a:t>
            </a:r>
            <a:b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Axis:  Germany, Japan, Italy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A5A588BF-BCDF-44F1-91DB-B3F8546C9EF7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6324600"/>
            <a:ext cx="1143000" cy="381000"/>
            <a:chOff x="1056" y="3888"/>
            <a:chExt cx="960" cy="336"/>
          </a:xfrm>
        </p:grpSpPr>
        <p:sp>
          <p:nvSpPr>
            <p:cNvPr id="10249" name="AutoShape 9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2D2AD618-BE34-42C5-8930-40C1CE21C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888"/>
              <a:ext cx="960" cy="336"/>
            </a:xfrm>
            <a:prstGeom prst="actionButtonBlank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151" name="WordArt 10">
              <a:extLst>
                <a:ext uri="{FF2B5EF4-FFF2-40B4-BE49-F238E27FC236}">
                  <a16:creationId xmlns:a16="http://schemas.microsoft.com/office/drawing/2014/main" id="{4A043CEA-9E35-425E-9441-B347BD395C9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152" y="3984"/>
              <a:ext cx="768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</a:rPr>
                <a:t>ANSWER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2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4718"/>
            </a:gs>
            <a:gs pos="50000">
              <a:srgbClr val="339933"/>
            </a:gs>
            <a:gs pos="100000">
              <a:srgbClr val="18471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864980C-BC0B-4203-9E05-9EC0E6EB5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World War II - 200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6492470-AB03-40A3-92F9-6C692CB7B5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200"/>
              <a:t>Identify two of the three leaders of the </a:t>
            </a:r>
            <a:r>
              <a:rPr lang="en-US" sz="3200">
                <a:hlinkClick r:id="rId2"/>
              </a:rPr>
              <a:t>Axis Powers</a:t>
            </a:r>
            <a:endParaRPr lang="en-US" sz="3200"/>
          </a:p>
          <a:p>
            <a:pPr algn="ctr" eaLnBrk="1" hangingPunct="1">
              <a:defRPr/>
            </a:pPr>
            <a:r>
              <a:rPr lang="en-US" sz="3200"/>
              <a:t>Identify two of the three leaders of the </a:t>
            </a:r>
            <a:r>
              <a:rPr lang="en-US" sz="3200">
                <a:hlinkClick r:id="rId3"/>
              </a:rPr>
              <a:t>Allied Powers</a:t>
            </a:r>
            <a:endParaRPr lang="en-US" sz="3200"/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968DDE4C-3007-4CC3-BC63-D67E91B83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175125"/>
            <a:ext cx="8839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Allied: Roosevelt, Churchill, Stalin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Axis:Adolf Hitler, Benito Mussolini, HiroHito.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283DE6E1-3E01-43B8-8A47-CD76438E4DD1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6324600"/>
            <a:ext cx="1143000" cy="381000"/>
            <a:chOff x="1056" y="3888"/>
            <a:chExt cx="960" cy="336"/>
          </a:xfrm>
        </p:grpSpPr>
        <p:sp>
          <p:nvSpPr>
            <p:cNvPr id="11273" name="AutoShape 9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1F4ADD3-9331-4775-85D0-670D47007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888"/>
              <a:ext cx="960" cy="336"/>
            </a:xfrm>
            <a:prstGeom prst="actionButtonBlank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175" name="WordArt 10">
              <a:extLst>
                <a:ext uri="{FF2B5EF4-FFF2-40B4-BE49-F238E27FC236}">
                  <a16:creationId xmlns:a16="http://schemas.microsoft.com/office/drawing/2014/main" id="{E39E26D3-BA6A-4DAF-A8DA-E25262C8A3F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152" y="3984"/>
              <a:ext cx="768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</a:rPr>
                <a:t>ANSWER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12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4718"/>
            </a:gs>
            <a:gs pos="50000">
              <a:srgbClr val="339933"/>
            </a:gs>
            <a:gs pos="100000">
              <a:srgbClr val="18471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F3C6F7DB-87CB-4BE3-AA20-B5059763AA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World War II - 300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54208A4-903D-45B6-B1FE-DFEDC23C2B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The two cities in Japan that suffered destruction from the Atomic Bomb in 1945 – thus ending WW2.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39E697E2-16CA-43F6-B0CA-B33E34403E9C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6324600"/>
            <a:ext cx="1143000" cy="381000"/>
            <a:chOff x="1056" y="3888"/>
            <a:chExt cx="960" cy="336"/>
          </a:xfrm>
        </p:grpSpPr>
        <p:sp>
          <p:nvSpPr>
            <p:cNvPr id="12293" name="AutoShape 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BCC279B-67FF-456E-AFC6-036393084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888"/>
              <a:ext cx="960" cy="336"/>
            </a:xfrm>
            <a:prstGeom prst="actionButtonBlank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199" name="WordArt 6">
              <a:extLst>
                <a:ext uri="{FF2B5EF4-FFF2-40B4-BE49-F238E27FC236}">
                  <a16:creationId xmlns:a16="http://schemas.microsoft.com/office/drawing/2014/main" id="{01D25120-640A-415C-B50F-EE848DDD2CD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152" y="3984"/>
              <a:ext cx="768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</a:rPr>
                <a:t>ANSWER</a:t>
              </a:r>
            </a:p>
          </p:txBody>
        </p:sp>
      </p:grpSp>
      <p:sp>
        <p:nvSpPr>
          <p:cNvPr id="12295" name="Text Box 7">
            <a:extLst>
              <a:ext uri="{FF2B5EF4-FFF2-40B4-BE49-F238E27FC236}">
                <a16:creationId xmlns:a16="http://schemas.microsoft.com/office/drawing/2014/main" id="{1753E55A-5A9C-44D0-97AD-138CCBA16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386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Nagasaki and Hiroshima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22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4718"/>
            </a:gs>
            <a:gs pos="50000">
              <a:srgbClr val="339933"/>
            </a:gs>
            <a:gs pos="100000">
              <a:srgbClr val="18471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DA261AE-9FB5-4835-82E9-070B0CB94C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World War II - 400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29F78DD-C24D-4A94-A39B-9D43266E49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name of the plane that dropped the Atomic Bomb on Japan</a:t>
            </a: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D7D4C47E-B467-4F36-B273-F33E48B1D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38600"/>
            <a:ext cx="548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Enola Gay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3C0058DC-5D57-47B3-8058-6D5C6DF48F37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6324600"/>
            <a:ext cx="1143000" cy="381000"/>
            <a:chOff x="1056" y="3888"/>
            <a:chExt cx="960" cy="336"/>
          </a:xfrm>
        </p:grpSpPr>
        <p:sp>
          <p:nvSpPr>
            <p:cNvPr id="13321" name="AutoShape 9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0E6FA22-C079-419D-A9E9-E7DD9A24E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888"/>
              <a:ext cx="960" cy="336"/>
            </a:xfrm>
            <a:prstGeom prst="actionButtonBlank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224" name="WordArt 10">
              <a:extLst>
                <a:ext uri="{FF2B5EF4-FFF2-40B4-BE49-F238E27FC236}">
                  <a16:creationId xmlns:a16="http://schemas.microsoft.com/office/drawing/2014/main" id="{4D05DC37-D4D4-4AF5-97E6-A58AE5A4D86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152" y="3984"/>
              <a:ext cx="768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</a:rPr>
                <a:t>ANSWER</a:t>
              </a:r>
            </a:p>
          </p:txBody>
        </p:sp>
      </p:grpSp>
      <p:pic>
        <p:nvPicPr>
          <p:cNvPr id="13324" name="Picture 12" descr="enolagay">
            <a:extLst>
              <a:ext uri="{FF2B5EF4-FFF2-40B4-BE49-F238E27FC236}">
                <a16:creationId xmlns:a16="http://schemas.microsoft.com/office/drawing/2014/main" id="{717D57CE-F214-49D7-A3A2-6A7622B96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05200"/>
            <a:ext cx="2895600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33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4718"/>
            </a:gs>
            <a:gs pos="50000">
              <a:srgbClr val="339933"/>
            </a:gs>
            <a:gs pos="100000">
              <a:srgbClr val="18471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FB404D3-2EB9-40D3-8F06-3CE972633A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World War II - 500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ED73F78-DABB-4055-94C8-DC5B43E5CF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Who is this person?</a:t>
            </a:r>
          </a:p>
        </p:txBody>
      </p:sp>
      <p:sp>
        <p:nvSpPr>
          <p:cNvPr id="14343" name="Text Box 7">
            <a:extLst>
              <a:ext uri="{FF2B5EF4-FFF2-40B4-BE49-F238E27FC236}">
                <a16:creationId xmlns:a16="http://schemas.microsoft.com/office/drawing/2014/main" id="{4F7225CB-2609-475C-89F4-EF4B53909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386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Benito Mussolini</a:t>
            </a:r>
          </a:p>
        </p:txBody>
      </p:sp>
      <p:pic>
        <p:nvPicPr>
          <p:cNvPr id="14344" name="Picture 8" descr="Benito-Mussolini">
            <a:extLst>
              <a:ext uri="{FF2B5EF4-FFF2-40B4-BE49-F238E27FC236}">
                <a16:creationId xmlns:a16="http://schemas.microsoft.com/office/drawing/2014/main" id="{83399629-8E12-4038-920B-DDFDCB79F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t="3334" r="5154" b="6667"/>
          <a:stretch>
            <a:fillRect/>
          </a:stretch>
        </p:blipFill>
        <p:spPr bwMode="auto">
          <a:xfrm>
            <a:off x="6781800" y="1524000"/>
            <a:ext cx="1676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>
            <a:extLst>
              <a:ext uri="{FF2B5EF4-FFF2-40B4-BE49-F238E27FC236}">
                <a16:creationId xmlns:a16="http://schemas.microsoft.com/office/drawing/2014/main" id="{B6A52BA3-6192-44AF-B074-F0BF95D0B5C8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6324600"/>
            <a:ext cx="1143000" cy="381000"/>
            <a:chOff x="1056" y="3888"/>
            <a:chExt cx="960" cy="336"/>
          </a:xfrm>
        </p:grpSpPr>
        <p:sp>
          <p:nvSpPr>
            <p:cNvPr id="14346" name="AutoShape 10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A2646E51-75B0-4202-81D6-EF7A8DFAD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888"/>
              <a:ext cx="960" cy="336"/>
            </a:xfrm>
            <a:prstGeom prst="actionButtonBlank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248" name="WordArt 11">
              <a:extLst>
                <a:ext uri="{FF2B5EF4-FFF2-40B4-BE49-F238E27FC236}">
                  <a16:creationId xmlns:a16="http://schemas.microsoft.com/office/drawing/2014/main" id="{5AF2815F-0E22-412C-A12C-A990F3BE02A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152" y="3984"/>
              <a:ext cx="768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</a:rPr>
                <a:t>ANSWER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43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9900CC"/>
            </a:gs>
            <a:gs pos="100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FAE38FD-891A-49BE-9F68-A384782AE7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The 1980’s - 100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C6C3955-AA6F-41AC-8EBB-2E5E31477F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Question</a:t>
            </a:r>
          </a:p>
        </p:txBody>
      </p:sp>
      <p:sp>
        <p:nvSpPr>
          <p:cNvPr id="15367" name="Text Box 7">
            <a:extLst>
              <a:ext uri="{FF2B5EF4-FFF2-40B4-BE49-F238E27FC236}">
                <a16:creationId xmlns:a16="http://schemas.microsoft.com/office/drawing/2014/main" id="{516E5172-5533-4869-9167-8B355AE82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386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ANSWER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66F5132C-E2EF-4857-8993-499A244C2CED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6324600"/>
            <a:ext cx="1143000" cy="381000"/>
            <a:chOff x="1056" y="3888"/>
            <a:chExt cx="960" cy="336"/>
          </a:xfrm>
        </p:grpSpPr>
        <p:sp>
          <p:nvSpPr>
            <p:cNvPr id="15369" name="AutoShape 9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317B8461-A6F5-405E-A2CC-677DF5188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888"/>
              <a:ext cx="960" cy="336"/>
            </a:xfrm>
            <a:prstGeom prst="actionButtonBlank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271" name="WordArt 10">
              <a:extLst>
                <a:ext uri="{FF2B5EF4-FFF2-40B4-BE49-F238E27FC236}">
                  <a16:creationId xmlns:a16="http://schemas.microsoft.com/office/drawing/2014/main" id="{6B4201AD-5397-490B-8BDC-620C5DC1120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152" y="3984"/>
              <a:ext cx="768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</a:rPr>
                <a:t>ANSWER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536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Bauhaus 93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7846</TotalTime>
  <Words>480</Words>
  <Application>Microsoft Office PowerPoint</Application>
  <PresentationFormat>On-screen Show (4:3)</PresentationFormat>
  <Paragraphs>190</Paragraphs>
  <Slides>36</Slides>
  <Notes>0</Notes>
  <HiddenSlides>2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Bauhaus 93</vt:lpstr>
      <vt:lpstr>Arial Rounded MT Bold</vt:lpstr>
      <vt:lpstr>Calibri</vt:lpstr>
      <vt:lpstr>Impact</vt:lpstr>
      <vt:lpstr>Showcard Gothic</vt:lpstr>
      <vt:lpstr>Default Design</vt:lpstr>
      <vt:lpstr>PowerPoint Presentation</vt:lpstr>
      <vt:lpstr>PowerPoint Presentation</vt:lpstr>
      <vt:lpstr>TEAMS</vt:lpstr>
      <vt:lpstr>World War II - 100</vt:lpstr>
      <vt:lpstr>World War II - 200</vt:lpstr>
      <vt:lpstr>World War II - 300</vt:lpstr>
      <vt:lpstr>World War II - 400</vt:lpstr>
      <vt:lpstr>World War II - 500</vt:lpstr>
      <vt:lpstr>The 1980’s - 100</vt:lpstr>
      <vt:lpstr>The 1980’s - 200</vt:lpstr>
      <vt:lpstr>The 1980’s - 300</vt:lpstr>
      <vt:lpstr>The 1980’s - 400</vt:lpstr>
      <vt:lpstr>The 1980’s - 500</vt:lpstr>
      <vt:lpstr>Alabama Grad Exam - 100</vt:lpstr>
      <vt:lpstr>Alabama Grad Exam - 200</vt:lpstr>
      <vt:lpstr>Alabama Grad Exam - 300</vt:lpstr>
      <vt:lpstr>Alabama Grad Exam - 400</vt:lpstr>
      <vt:lpstr>Alabama Grad Exam - 500</vt:lpstr>
      <vt:lpstr>“KISS” the Music - 100</vt:lpstr>
      <vt:lpstr>“KISS” the Music - 200</vt:lpstr>
      <vt:lpstr>“KISS” the Music - 300</vt:lpstr>
      <vt:lpstr>“KISS” the Music - 400</vt:lpstr>
      <vt:lpstr>“KISS” the Music - 500</vt:lpstr>
      <vt:lpstr>American Literature - 100</vt:lpstr>
      <vt:lpstr>American Literature - 200</vt:lpstr>
      <vt:lpstr>American Literature - 300</vt:lpstr>
      <vt:lpstr>American Literature - 400</vt:lpstr>
      <vt:lpstr>American Literature - 500</vt:lpstr>
      <vt:lpstr>AETC - 100</vt:lpstr>
      <vt:lpstr>AETC - 200</vt:lpstr>
      <vt:lpstr>AETC - 300</vt:lpstr>
      <vt:lpstr>AETC - 400</vt:lpstr>
      <vt:lpstr>AETC - 500</vt:lpstr>
      <vt:lpstr>FINAL JEOPARDY</vt:lpstr>
      <vt:lpstr>PowerPoint Presentation</vt:lpstr>
      <vt:lpstr>SAMPLE TEMPLATE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 JEOPARDY - TEAMS EDITION</dc:title>
  <dc:subject>Technology In The Classroom</dc:subject>
  <dc:creator>KEVIN T. CULPEPPER</dc:creator>
  <cp:keywords>PowerPointless To A PowerTool</cp:keywords>
  <dc:description>Available for Training...._x000d_
Using Interactive Games in the Classroom._x000d_
Contact:  Kevin Culpepper_x000d_
(theculpeppers@gmail.com)</dc:description>
  <cp:lastModifiedBy>Culpepper Kevin</cp:lastModifiedBy>
  <cp:revision>96</cp:revision>
  <dcterms:created xsi:type="dcterms:W3CDTF">2007-02-14T14:58:37Z</dcterms:created>
  <dcterms:modified xsi:type="dcterms:W3CDTF">2019-03-12T17:42:03Z</dcterms:modified>
  <cp:category>Technology</cp:category>
</cp:coreProperties>
</file>