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0" r:id="rId4"/>
    <p:sldId id="257" r:id="rId5"/>
    <p:sldId id="260" r:id="rId6"/>
    <p:sldId id="268" r:id="rId7"/>
    <p:sldId id="262" r:id="rId8"/>
    <p:sldId id="267" r:id="rId9"/>
    <p:sldId id="261" r:id="rId10"/>
    <p:sldId id="266" r:id="rId11"/>
    <p:sldId id="265" r:id="rId12"/>
    <p:sldId id="259" r:id="rId13"/>
    <p:sldId id="264" r:id="rId14"/>
    <p:sldId id="258" r:id="rId15"/>
    <p:sldId id="26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raser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43607-9360-47F9-86C2-6442FFE273B0}" v="6" dt="2019-10-09T14:30:38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66" autoAdjust="0"/>
  </p:normalViewPr>
  <p:slideViewPr>
    <p:cSldViewPr>
      <p:cViewPr varScale="1">
        <p:scale>
          <a:sx n="67" d="100"/>
          <a:sy n="67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DF34-7BD9-40A2-9EA2-AF08CAA8A8E7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0AEAA-D898-4A3A-A987-3718619FC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Contestants have three forms of assistance (two cheats and a save) each available for use once per game (up to, but not including, the million dollar question):</a:t>
            </a:r>
          </a:p>
          <a:p>
            <a:r>
              <a:rPr lang="en-US" b="1" dirty="0"/>
              <a:t>Peek</a:t>
            </a:r>
            <a:r>
              <a:rPr lang="en-US" dirty="0"/>
              <a:t>: The player is shown their classmate's answer and may choose whether to go along with it or not, however, they must answer the question upon using this cheat. </a:t>
            </a:r>
          </a:p>
          <a:p>
            <a:r>
              <a:rPr lang="en-US" b="1" dirty="0"/>
              <a:t>Copy</a:t>
            </a:r>
            <a:r>
              <a:rPr lang="en-US" dirty="0"/>
              <a:t>: The player is locked into using their classmate's answer, without being able to see it first. </a:t>
            </a:r>
          </a:p>
          <a:p>
            <a:r>
              <a:rPr lang="en-US" b="1" dirty="0"/>
              <a:t>Save</a:t>
            </a:r>
            <a:r>
              <a:rPr lang="en-US" dirty="0"/>
              <a:t>: If the player answers incorrectly but their classmate is correct, they are credited with a correct answer. This is used automatically on the contestant's first incorrect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Contestants have three forms of assistance (two cheats and a save) each available for use once per game (up to, but not including, the million dollar question):</a:t>
            </a:r>
          </a:p>
          <a:p>
            <a:r>
              <a:rPr lang="en-US" b="1" dirty="0"/>
              <a:t>Peek</a:t>
            </a:r>
            <a:r>
              <a:rPr lang="en-US" dirty="0"/>
              <a:t>: The player is shown their classmate's answer and may choose whether to go along with it or not, however, they must answer the question upon using this cheat. </a:t>
            </a:r>
          </a:p>
          <a:p>
            <a:r>
              <a:rPr lang="en-US" b="1" dirty="0"/>
              <a:t>Copy</a:t>
            </a:r>
            <a:r>
              <a:rPr lang="en-US" dirty="0"/>
              <a:t>: The player is locked into using their classmate's answer, without being able to see it first. </a:t>
            </a:r>
          </a:p>
          <a:p>
            <a:r>
              <a:rPr lang="en-US" b="1" dirty="0"/>
              <a:t>Save</a:t>
            </a:r>
            <a:r>
              <a:rPr lang="en-US" dirty="0"/>
              <a:t>: If the player answers incorrectly but their classmate is correct, they are credited with a correct answer. This is used automatically on the contestant's first incorrect response. </a:t>
            </a:r>
          </a:p>
          <a:p>
            <a:r>
              <a:rPr lang="en-US" dirty="0"/>
              <a:t>**To return to the previous question, click on the appropriate subject/Grade button.</a:t>
            </a:r>
          </a:p>
          <a:p>
            <a:r>
              <a:rPr lang="en-US" dirty="0"/>
              <a:t>**One a CHEAT has been selected, the CHEAT will disappear so that it will not longer be visible as an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 can click on any text area and change the topic.</a:t>
            </a:r>
          </a:p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9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can click on any of the text boxes in order to change the subject topic, question, and answer.</a:t>
            </a:r>
          </a:p>
          <a:p>
            <a:r>
              <a:rPr lang="en-US" dirty="0"/>
              <a:t>Only click/edit the text – do not delete the text box.  If the text box is deleted on accident – the user can use the key function CTRL + Z to undo their action.</a:t>
            </a:r>
          </a:p>
          <a:p>
            <a:r>
              <a:rPr lang="en-US" dirty="0"/>
              <a:t>If the box is deleted the animation sequence for that button/box will no longer work.</a:t>
            </a:r>
          </a:p>
          <a:p>
            <a:r>
              <a:rPr lang="en-US" dirty="0"/>
              <a:t>The text inside the box CAN be edited to have the color changed, size changed,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AEAA-D898-4A3A-A987-3718619FC8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5A0E8B-5D14-4B3F-A336-6E552BCD3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F9D-DCA5-4060-90D0-952D725E7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F02F-102B-4B93-9CCA-7E97F3C9989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655320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Eraser" pitchFamily="2" charset="2"/>
              </a:defRPr>
            </a:lvl1pPr>
          </a:lstStyle>
          <a:p>
            <a:r>
              <a:rPr lang="en-US"/>
              <a:t>Created By:  Kevin T. Culpepper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4F73-9B25-47C4-8C57-00D429E36CE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6553200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Eraser" pitchFamily="2" charset="2"/>
              </a:defRPr>
            </a:lvl1pPr>
          </a:lstStyle>
          <a:p>
            <a:r>
              <a:rPr lang="en-US"/>
              <a:t>Created By:  Kevin T. Culpepper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5" Type="http://schemas.openxmlformats.org/officeDocument/2006/relationships/slide" Target="slide4.xml"/><Relationship Id="rId10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AETC_Files\FifthGraderShortVersion.wav" TargetMode="Externa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ARE YOU SMARTER?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A Question</a:t>
            </a: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609600" y="1905000"/>
            <a:ext cx="3962400" cy="6096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  <p:sp>
        <p:nvSpPr>
          <p:cNvPr id="19" name="Rounded Rectangle 18">
            <a:hlinkClick r:id="rId5" action="ppaction://hlinksldjump"/>
          </p:cNvPr>
          <p:cNvSpPr/>
          <p:nvPr/>
        </p:nvSpPr>
        <p:spPr>
          <a:xfrm>
            <a:off x="609600" y="2667000"/>
            <a:ext cx="39624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Literature</a:t>
            </a:r>
          </a:p>
        </p:txBody>
      </p:sp>
      <p:sp>
        <p:nvSpPr>
          <p:cNvPr id="20" name="Rounded Rectangle 19">
            <a:hlinkClick r:id="rId6" action="ppaction://hlinksldjump"/>
          </p:cNvPr>
          <p:cNvSpPr/>
          <p:nvPr/>
        </p:nvSpPr>
        <p:spPr>
          <a:xfrm>
            <a:off x="609600" y="3429000"/>
            <a:ext cx="3962400" cy="609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>
          <a:xfrm>
            <a:off x="609600" y="4191000"/>
            <a:ext cx="3962400" cy="609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Science</a:t>
            </a:r>
          </a:p>
        </p:txBody>
      </p:sp>
      <p:sp>
        <p:nvSpPr>
          <p:cNvPr id="22" name="Rounded Rectangle 21">
            <a:hlinkClick r:id="rId8" action="ppaction://hlinksldjump"/>
          </p:cNvPr>
          <p:cNvSpPr/>
          <p:nvPr/>
        </p:nvSpPr>
        <p:spPr>
          <a:xfrm>
            <a:off x="609600" y="4953000"/>
            <a:ext cx="3962400" cy="609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History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38600" y="6477000"/>
            <a:ext cx="1066800" cy="304800"/>
          </a:xfrm>
          <a:prstGeom prst="round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BEGIN</a:t>
            </a:r>
          </a:p>
        </p:txBody>
      </p:sp>
      <p:sp>
        <p:nvSpPr>
          <p:cNvPr id="23" name="Rounded Rectangle 22">
            <a:hlinkClick r:id="rId9" action="ppaction://hlinksldjump"/>
          </p:cNvPr>
          <p:cNvSpPr/>
          <p:nvPr/>
        </p:nvSpPr>
        <p:spPr>
          <a:xfrm>
            <a:off x="3505200" y="5791200"/>
            <a:ext cx="2209800" cy="5334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</a:t>
            </a: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4876800" y="1905000"/>
            <a:ext cx="3962400" cy="6096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Geography</a:t>
            </a: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4876800" y="2667000"/>
            <a:ext cx="39624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4876800" y="3429000"/>
            <a:ext cx="3962400" cy="609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Language</a:t>
            </a: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4876800" y="4191000"/>
            <a:ext cx="3962400" cy="609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Technology</a:t>
            </a:r>
          </a:p>
        </p:txBody>
      </p:sp>
      <p:sp>
        <p:nvSpPr>
          <p:cNvPr id="29" name="Rounded Rectangle 28">
            <a:hlinkClick r:id="rId8" action="ppaction://hlinksldjump"/>
          </p:cNvPr>
          <p:cNvSpPr/>
          <p:nvPr/>
        </p:nvSpPr>
        <p:spPr>
          <a:xfrm>
            <a:off x="4876800" y="4953000"/>
            <a:ext cx="3962400" cy="609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GreenBlackChalkboar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171" cy="6858000"/>
          </a:xfr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4</a:t>
            </a:r>
            <a:r>
              <a:rPr lang="en-US" sz="6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th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 </a:t>
            </a: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Grade math</a:t>
            </a: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Question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4</a:t>
            </a:r>
            <a:r>
              <a:rPr kumimoji="0" lang="en-US" sz="5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th</a:t>
            </a:r>
            <a:r>
              <a:rPr kumimoji="0" lang="en-US" sz="5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literature</a:t>
            </a:r>
          </a:p>
        </p:txBody>
      </p:sp>
      <p:sp>
        <p:nvSpPr>
          <p:cNvPr id="5" name="Action Button: Home 4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er" pitchFamily="2" charset="2"/>
              </a:rPr>
              <a:t>Question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urpleBlackChalkboar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5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th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geography</a:t>
            </a: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What is the capital and name of this country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er" pitchFamily="2" charset="2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rgbClr val="7030A0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Eraser" pitchFamily="2" charset="2"/>
              </a:rPr>
              <a:t>Who is the artist that cut their ear off to prove their love for someone?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5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th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Art</a:t>
            </a: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picasso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aser" pitchFamily="2" charset="2"/>
              <a:ea typeface="+mn-ea"/>
              <a:cs typeface="+mn-cs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rgbClr val="7030A0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lkbo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Final Exam</a:t>
            </a: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Question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1148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>
            <a:noAutofit/>
          </a:bodyPr>
          <a:lstStyle/>
          <a:p>
            <a:r>
              <a:rPr lang="en-US" sz="9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 SHEET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52599" y="2438399"/>
            <a:ext cx="2026919" cy="1460719"/>
            <a:chOff x="1600200" y="2895600"/>
            <a:chExt cx="1600200" cy="1230080"/>
          </a:xfrm>
        </p:grpSpPr>
        <p:grpSp>
          <p:nvGrpSpPr>
            <p:cNvPr id="12" name="Group 11"/>
            <p:cNvGrpSpPr/>
            <p:nvPr/>
          </p:nvGrpSpPr>
          <p:grpSpPr>
            <a:xfrm>
              <a:off x="1600200" y="2895600"/>
              <a:ext cx="1600200" cy="762000"/>
              <a:chOff x="1143000" y="2895600"/>
              <a:chExt cx="1600200" cy="762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43000" y="2895600"/>
                <a:ext cx="1600200" cy="762000"/>
              </a:xfrm>
              <a:prstGeom prst="roundRect">
                <a:avLst/>
              </a:prstGeom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  <a:softEdge rad="6350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1029" name="Picture 5" descr="C:\Documents and Settings\Administrator\Local Settings\Temporary Internet Files\Content.IE5\CKMWLQDC\MPj04230340000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0" y="2895600"/>
                <a:ext cx="762000" cy="762000"/>
              </a:xfrm>
              <a:prstGeom prst="rect">
                <a:avLst/>
              </a:prstGeom>
              <a:noFill/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1905000" y="3581401"/>
              <a:ext cx="952453" cy="5442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PEEK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0" y="2438399"/>
            <a:ext cx="2026920" cy="1460718"/>
            <a:chOff x="3657600" y="2895600"/>
            <a:chExt cx="1600200" cy="1230079"/>
          </a:xfrm>
        </p:grpSpPr>
        <p:sp>
          <p:nvSpPr>
            <p:cNvPr id="13" name="Rounded Rectangle 12"/>
            <p:cNvSpPr/>
            <p:nvPr/>
          </p:nvSpPr>
          <p:spPr>
            <a:xfrm>
              <a:off x="3657600" y="2895600"/>
              <a:ext cx="1600200" cy="7620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5089" y="3581400"/>
              <a:ext cx="1003869" cy="544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spc="100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COPY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67400" y="2438399"/>
            <a:ext cx="2026920" cy="1472807"/>
            <a:chOff x="5715000" y="2895600"/>
            <a:chExt cx="1600200" cy="1240259"/>
          </a:xfrm>
        </p:grpSpPr>
        <p:grpSp>
          <p:nvGrpSpPr>
            <p:cNvPr id="14" name="Group 13"/>
            <p:cNvGrpSpPr/>
            <p:nvPr/>
          </p:nvGrpSpPr>
          <p:grpSpPr>
            <a:xfrm>
              <a:off x="5715000" y="2895600"/>
              <a:ext cx="1600200" cy="838200"/>
              <a:chOff x="5715000" y="2895600"/>
              <a:chExt cx="1600200" cy="838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715000" y="2895600"/>
                <a:ext cx="1600200" cy="762000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1030" name="Picture 6" descr="C:\Documents and Settings\Administrator\Local Settings\Temporary Internet Files\Content.IE5\WGQV6POW\MCj0431596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2895600"/>
                <a:ext cx="838200" cy="83820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6036302" y="3591580"/>
              <a:ext cx="928798" cy="544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SAVE</a:t>
              </a:r>
            </a:p>
          </p:txBody>
        </p:sp>
      </p:grp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2971800" y="5715000"/>
            <a:ext cx="2057400" cy="304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Geography</a:t>
            </a: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2971800" y="4953000"/>
            <a:ext cx="20574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838200" y="5715000"/>
            <a:ext cx="2057400" cy="304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Language</a:t>
            </a:r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838200" y="4953000"/>
            <a:ext cx="2057400" cy="304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Technology</a:t>
            </a: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838200" y="4572000"/>
            <a:ext cx="20574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2971800" y="5334000"/>
            <a:ext cx="2057400" cy="304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2971800" y="4572000"/>
            <a:ext cx="20574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Literature</a:t>
            </a: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2971800" y="4191000"/>
            <a:ext cx="2057400" cy="304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838200" y="5334000"/>
            <a:ext cx="2057400" cy="304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Science</a:t>
            </a:r>
          </a:p>
        </p:txBody>
      </p: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838200" y="4191000"/>
            <a:ext cx="20574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History</a:t>
            </a:r>
          </a:p>
        </p:txBody>
      </p:sp>
      <p:sp>
        <p:nvSpPr>
          <p:cNvPr id="3" name="Rectangle: Rounded Corners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F63992B8-7692-4543-B652-C3BF3886197C}"/>
              </a:ext>
            </a:extLst>
          </p:cNvPr>
          <p:cNvSpPr/>
          <p:nvPr/>
        </p:nvSpPr>
        <p:spPr>
          <a:xfrm>
            <a:off x="7162800" y="5624512"/>
            <a:ext cx="1828798" cy="381000"/>
          </a:xfrm>
          <a:prstGeom prst="roundRect">
            <a:avLst/>
          </a:prstGeom>
          <a:solidFill>
            <a:srgbClr val="9966FF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ARE YOU SMARTER?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A Question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57200" y="1905000"/>
            <a:ext cx="3962400" cy="609600"/>
          </a:xfrm>
          <a:prstGeom prst="actionButtonBlank">
            <a:avLst/>
          </a:prstGeom>
          <a:ln cap="rnd"/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57200" y="2667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Literature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457200" y="3429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57200" y="4191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Science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57200" y="4953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History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4724400" y="1905000"/>
            <a:ext cx="3962400" cy="609600"/>
          </a:xfrm>
          <a:prstGeom prst="actionButtonBlank">
            <a:avLst/>
          </a:prstGeom>
          <a:ln cap="rnd"/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Geography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4724400" y="2667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4724400" y="3429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Language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4724400" y="4191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Technology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724400" y="4953000"/>
            <a:ext cx="3962400" cy="609600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</p:txBody>
      </p:sp>
      <p:pic>
        <p:nvPicPr>
          <p:cNvPr id="19" name="FifthGraderShortVersi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1066800"/>
            <a:ext cx="304800" cy="304800"/>
          </a:xfrm>
          <a:prstGeom prst="rect">
            <a:avLst/>
          </a:prstGeom>
        </p:spPr>
      </p:pic>
      <p:sp>
        <p:nvSpPr>
          <p:cNvPr id="18" name="Action Button: Custom 17">
            <a:hlinkClick r:id="rId6" action="ppaction://hlinksldjump" highlightClick="1"/>
          </p:cNvPr>
          <p:cNvSpPr/>
          <p:nvPr/>
        </p:nvSpPr>
        <p:spPr>
          <a:xfrm>
            <a:off x="3505200" y="5715000"/>
            <a:ext cx="2133600" cy="609600"/>
          </a:xfrm>
          <a:prstGeom prst="actionButtonBlank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</a:t>
            </a: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4114800" y="6477000"/>
            <a:ext cx="914400" cy="304800"/>
          </a:xfrm>
          <a:prstGeom prst="actionButtonBlank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1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st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History</a:t>
            </a:r>
          </a:p>
        </p:txBody>
      </p:sp>
      <p:sp>
        <p:nvSpPr>
          <p:cNvPr id="5" name="Action Button: Home 4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er" pitchFamily="2" charset="2"/>
              </a:rPr>
              <a:t>Question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eenBlackChalkboar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17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lvl="0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1</a:t>
            </a:r>
            <a:r>
              <a:rPr lang="en-US" sz="6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st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 Grade ART</a:t>
            </a:r>
            <a:endParaRPr lang="en-US" sz="6600" dirty="0"/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Question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2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nd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science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er" pitchFamily="2" charset="2"/>
              <a:ea typeface="+mj-ea"/>
              <a:cs typeface="+mj-cs"/>
            </a:endParaRPr>
          </a:p>
        </p:txBody>
      </p:sp>
      <p:sp>
        <p:nvSpPr>
          <p:cNvPr id="5" name="Action Button: Home 4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er" pitchFamily="2" charset="2"/>
              </a:rPr>
              <a:t>Question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edBlackChalkboar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170" cy="68580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2</a:t>
            </a:r>
            <a:r>
              <a:rPr kumimoji="0" lang="en-US" sz="5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nd</a:t>
            </a:r>
            <a:r>
              <a:rPr kumimoji="0" lang="en-US" sz="5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</a:t>
            </a:r>
            <a:r>
              <a:rPr kumimoji="0" lang="en-US" sz="5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Technology</a:t>
            </a:r>
            <a:endParaRPr kumimoji="0" lang="en-US" sz="5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raser" pitchFamily="2" charset="2"/>
              <a:ea typeface="+mj-ea"/>
              <a:cs typeface="+mj-cs"/>
            </a:endParaRP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Question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3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rd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Math</a:t>
            </a:r>
          </a:p>
        </p:txBody>
      </p:sp>
      <p:sp>
        <p:nvSpPr>
          <p:cNvPr id="5" name="Action Button: Home 4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er" pitchFamily="2" charset="2"/>
              </a:rPr>
              <a:t>Question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rangeBlackChalkboar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170" cy="68580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3</a:t>
            </a:r>
            <a:r>
              <a:rPr kumimoji="0" lang="en-US" sz="60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rd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er" pitchFamily="2" charset="2"/>
                <a:ea typeface="+mj-ea"/>
                <a:cs typeface="+mj-cs"/>
              </a:rPr>
              <a:t> Grade language</a:t>
            </a:r>
          </a:p>
        </p:txBody>
      </p:sp>
      <p:sp>
        <p:nvSpPr>
          <p:cNvPr id="6" name="Action Button: Home 5">
            <a:hlinkClick r:id="" action="ppaction://hlinkshowjump?jump=firstslide" highlightClick="1">
              <a:snd r:embed="rId4" name="suction.wav"/>
            </a:hlinkClick>
          </p:cNvPr>
          <p:cNvSpPr/>
          <p:nvPr/>
        </p:nvSpPr>
        <p:spPr>
          <a:xfrm>
            <a:off x="4267200" y="6477000"/>
            <a:ext cx="304800" cy="304800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048000" y="6477000"/>
            <a:ext cx="1066800" cy="3048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Question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724400" y="6477000"/>
            <a:ext cx="1066800" cy="30480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ANSWER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24000"/>
            <a:ext cx="8229600" cy="243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Question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er" pitchFamily="2" charset="2"/>
                <a:ea typeface="+mn-ea"/>
                <a:cs typeface="+mn-cs"/>
              </a:rPr>
              <a:t>ANSWER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6200" y="6477000"/>
            <a:ext cx="10668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er" pitchFamily="2" charset="2"/>
              </a:rPr>
              <a:t>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1693</Words>
  <Application>Microsoft Office PowerPoint</Application>
  <PresentationFormat>On-screen Show (4:3)</PresentationFormat>
  <Paragraphs>181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Eraser</vt:lpstr>
      <vt:lpstr>Arial</vt:lpstr>
      <vt:lpstr>Office Theme</vt:lpstr>
      <vt:lpstr>Custom Design</vt:lpstr>
      <vt:lpstr>PowerPoint Presentation</vt:lpstr>
      <vt:lpstr>CHEAT SHEET</vt:lpstr>
      <vt:lpstr>ARE YOU SMARTER?</vt:lpstr>
      <vt:lpstr>1st Grade History</vt:lpstr>
      <vt:lpstr>1st Grade ART</vt:lpstr>
      <vt:lpstr>2nd Grade science</vt:lpstr>
      <vt:lpstr>2nd Grade Technology</vt:lpstr>
      <vt:lpstr>3rd Grade Math</vt:lpstr>
      <vt:lpstr>3rd Grade language</vt:lpstr>
      <vt:lpstr>4th Grade math</vt:lpstr>
      <vt:lpstr>PowerPoint Presentation</vt:lpstr>
      <vt:lpstr>5th Grade geography</vt:lpstr>
      <vt:lpstr>PowerPoint Presentation</vt:lpstr>
      <vt:lpstr>Final Exam</vt:lpstr>
    </vt:vector>
  </TitlesOfParts>
  <Company>Montgomery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Culpepper</dc:creator>
  <cp:lastModifiedBy>Culpepper Kevin</cp:lastModifiedBy>
  <cp:revision>80</cp:revision>
  <dcterms:created xsi:type="dcterms:W3CDTF">2008-06-17T15:32:08Z</dcterms:created>
  <dcterms:modified xsi:type="dcterms:W3CDTF">2019-10-09T14:31:30Z</dcterms:modified>
</cp:coreProperties>
</file>