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9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  <p:clrMru>
    <a:srgbClr val="3333CC"/>
    <a:srgbClr val="E725D0"/>
    <a:srgbClr val="1FB72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09" autoAdjust="0"/>
    <p:restoredTop sz="97425" autoAdjust="0"/>
  </p:normalViewPr>
  <p:slideViewPr>
    <p:cSldViewPr>
      <p:cViewPr>
        <p:scale>
          <a:sx n="80" d="100"/>
          <a:sy n="80" d="100"/>
        </p:scale>
        <p:origin x="-714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27776-AC7C-4070-A04D-36E22F25CFC5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2C57E-8868-4DB7-A8CB-B5DAC6F50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2C57E-8868-4DB7-A8CB-B5DAC6F50BF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1F6AE-5DE4-4838-A9DC-50BF26256CD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B5D72-9030-4713-B482-6083D6E9E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1F6AE-5DE4-4838-A9DC-50BF26256CD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B5D72-9030-4713-B482-6083D6E9E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1F6AE-5DE4-4838-A9DC-50BF26256CD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B5D72-9030-4713-B482-6083D6E9E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1F6AE-5DE4-4838-A9DC-50BF26256CD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B5D72-9030-4713-B482-6083D6E9EB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/>
          <p:nvPr userDrawn="1"/>
        </p:nvSpPr>
        <p:spPr>
          <a:xfrm>
            <a:off x="1066800" y="6400800"/>
            <a:ext cx="381000" cy="304800"/>
          </a:xfrm>
          <a:prstGeom prst="actionButtonForwardNex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Back or Previous 7">
            <a:hlinkClick r:id="" action="ppaction://hlinkshowjump?jump=previousslide" highlightClick="1"/>
          </p:cNvPr>
          <p:cNvSpPr/>
          <p:nvPr userDrawn="1"/>
        </p:nvSpPr>
        <p:spPr>
          <a:xfrm>
            <a:off x="533400" y="6400800"/>
            <a:ext cx="381000" cy="304800"/>
          </a:xfrm>
          <a:prstGeom prst="actionButtonBackPrevious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1F6AE-5DE4-4838-A9DC-50BF26256CD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B5D72-9030-4713-B482-6083D6E9E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1F6AE-5DE4-4838-A9DC-50BF26256CD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B5D72-9030-4713-B482-6083D6E9E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1F6AE-5DE4-4838-A9DC-50BF26256CD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B5D72-9030-4713-B482-6083D6E9E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1F6AE-5DE4-4838-A9DC-50BF26256CD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B5D72-9030-4713-B482-6083D6E9E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1F6AE-5DE4-4838-A9DC-50BF26256CD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B5D72-9030-4713-B482-6083D6E9E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1F6AE-5DE4-4838-A9DC-50BF26256CD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B5D72-9030-4713-B482-6083D6E9E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1F6AE-5DE4-4838-A9DC-50BF26256CD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B5D72-9030-4713-B482-6083D6E9E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1F6AE-5DE4-4838-A9DC-50BF26256CD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B5D72-9030-4713-B482-6083D6E9E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>
            <a:noAutofit/>
          </a:bodyPr>
          <a:lstStyle/>
          <a:p>
            <a:r>
              <a:rPr lang="en-US" sz="1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13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1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US" sz="13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13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sz="13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en-US" sz="13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www.clker.com/cliparts/3/S/N/X/n/A/rainbow-m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438400"/>
            <a:ext cx="7696200" cy="3848100"/>
          </a:xfrm>
          <a:prstGeom prst="rect">
            <a:avLst/>
          </a:prstGeom>
          <a:noFill/>
        </p:spPr>
      </p:pic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685800" y="6324600"/>
            <a:ext cx="533400" cy="381000"/>
          </a:xfrm>
          <a:prstGeom prst="actionButtonForwardNex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ightsky-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114800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0" y="4038600"/>
            <a:ext cx="9372600" cy="2819400"/>
            <a:chOff x="0" y="4038600"/>
            <a:chExt cx="9372600" cy="2819400"/>
          </a:xfrm>
        </p:grpSpPr>
        <p:sp>
          <p:nvSpPr>
            <p:cNvPr id="4" name="Action Button: Custom 3">
              <a:hlinkClick r:id="rId3" action="ppaction://hlinksldjump" highlightClick="1"/>
            </p:cNvPr>
            <p:cNvSpPr/>
            <p:nvPr/>
          </p:nvSpPr>
          <p:spPr>
            <a:xfrm>
              <a:off x="7086600" y="5791200"/>
              <a:ext cx="1143000" cy="685800"/>
            </a:xfrm>
            <a:prstGeom prst="actionButtonBlank">
              <a:avLst/>
            </a:prstGeom>
            <a:solidFill>
              <a:srgbClr val="1FB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day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6" name="Picture 5" descr="nightsky-svg.png"/>
            <p:cNvPicPr>
              <a:picLocks noChangeAspect="1"/>
            </p:cNvPicPr>
            <p:nvPr/>
          </p:nvPicPr>
          <p:blipFill>
            <a:blip r:embed="rId2" cstate="print"/>
            <a:srcRect t="88889" r="-1667"/>
            <a:stretch>
              <a:fillRect/>
            </a:stretch>
          </p:blipFill>
          <p:spPr>
            <a:xfrm>
              <a:off x="0" y="4038600"/>
              <a:ext cx="9372600" cy="457200"/>
            </a:xfrm>
            <a:prstGeom prst="rect">
              <a:avLst/>
            </a:prstGeom>
          </p:spPr>
        </p:pic>
        <p:pic>
          <p:nvPicPr>
            <p:cNvPr id="8" name="Picture 7" descr="nightsky-svg.png"/>
            <p:cNvPicPr>
              <a:picLocks noChangeAspect="1"/>
            </p:cNvPicPr>
            <p:nvPr/>
          </p:nvPicPr>
          <p:blipFill>
            <a:blip r:embed="rId2" cstate="print"/>
            <a:srcRect t="88889" r="-1667"/>
            <a:stretch>
              <a:fillRect/>
            </a:stretch>
          </p:blipFill>
          <p:spPr>
            <a:xfrm>
              <a:off x="0" y="4343400"/>
              <a:ext cx="9372600" cy="457200"/>
            </a:xfrm>
            <a:prstGeom prst="rect">
              <a:avLst/>
            </a:prstGeom>
          </p:spPr>
        </p:pic>
        <p:pic>
          <p:nvPicPr>
            <p:cNvPr id="9" name="Picture 8" descr="nightsky-svg.png"/>
            <p:cNvPicPr>
              <a:picLocks noChangeAspect="1"/>
            </p:cNvPicPr>
            <p:nvPr/>
          </p:nvPicPr>
          <p:blipFill>
            <a:blip r:embed="rId2" cstate="print"/>
            <a:srcRect t="88889" r="-1667"/>
            <a:stretch>
              <a:fillRect/>
            </a:stretch>
          </p:blipFill>
          <p:spPr>
            <a:xfrm>
              <a:off x="0" y="4648200"/>
              <a:ext cx="9372600" cy="457200"/>
            </a:xfrm>
            <a:prstGeom prst="rect">
              <a:avLst/>
            </a:prstGeom>
          </p:spPr>
        </p:pic>
        <p:pic>
          <p:nvPicPr>
            <p:cNvPr id="10" name="Picture 9" descr="nightsky-svg.png"/>
            <p:cNvPicPr>
              <a:picLocks noChangeAspect="1"/>
            </p:cNvPicPr>
            <p:nvPr/>
          </p:nvPicPr>
          <p:blipFill>
            <a:blip r:embed="rId2" cstate="print"/>
            <a:srcRect t="88889" r="-1667"/>
            <a:stretch>
              <a:fillRect/>
            </a:stretch>
          </p:blipFill>
          <p:spPr>
            <a:xfrm>
              <a:off x="0" y="5029200"/>
              <a:ext cx="9372600" cy="457200"/>
            </a:xfrm>
            <a:prstGeom prst="rect">
              <a:avLst/>
            </a:prstGeom>
          </p:spPr>
        </p:pic>
        <p:pic>
          <p:nvPicPr>
            <p:cNvPr id="11" name="Picture 10" descr="nightsky-svg.png"/>
            <p:cNvPicPr>
              <a:picLocks noChangeAspect="1"/>
            </p:cNvPicPr>
            <p:nvPr/>
          </p:nvPicPr>
          <p:blipFill>
            <a:blip r:embed="rId2" cstate="print"/>
            <a:srcRect t="88889" r="-1667"/>
            <a:stretch>
              <a:fillRect/>
            </a:stretch>
          </p:blipFill>
          <p:spPr>
            <a:xfrm>
              <a:off x="0" y="5486400"/>
              <a:ext cx="9372600" cy="457200"/>
            </a:xfrm>
            <a:prstGeom prst="rect">
              <a:avLst/>
            </a:prstGeom>
          </p:spPr>
        </p:pic>
        <p:pic>
          <p:nvPicPr>
            <p:cNvPr id="12" name="Picture 11" descr="nightsky-svg.png"/>
            <p:cNvPicPr>
              <a:picLocks noChangeAspect="1"/>
            </p:cNvPicPr>
            <p:nvPr/>
          </p:nvPicPr>
          <p:blipFill>
            <a:blip r:embed="rId2" cstate="print"/>
            <a:srcRect t="88889" r="-1667"/>
            <a:stretch>
              <a:fillRect/>
            </a:stretch>
          </p:blipFill>
          <p:spPr>
            <a:xfrm>
              <a:off x="0" y="5943600"/>
              <a:ext cx="9372600" cy="457200"/>
            </a:xfrm>
            <a:prstGeom prst="rect">
              <a:avLst/>
            </a:prstGeom>
          </p:spPr>
        </p:pic>
        <p:pic>
          <p:nvPicPr>
            <p:cNvPr id="13" name="Picture 12" descr="nightsky-svg.png"/>
            <p:cNvPicPr>
              <a:picLocks noChangeAspect="1"/>
            </p:cNvPicPr>
            <p:nvPr/>
          </p:nvPicPr>
          <p:blipFill>
            <a:blip r:embed="rId2" cstate="print"/>
            <a:srcRect t="88889" r="-1667"/>
            <a:stretch>
              <a:fillRect/>
            </a:stretch>
          </p:blipFill>
          <p:spPr>
            <a:xfrm>
              <a:off x="0" y="6400800"/>
              <a:ext cx="9372600" cy="457200"/>
            </a:xfrm>
            <a:prstGeom prst="rect">
              <a:avLst/>
            </a:prstGeom>
          </p:spPr>
        </p:pic>
      </p:grpSp>
      <p:sp>
        <p:nvSpPr>
          <p:cNvPr id="15" name="TextBox 14"/>
          <p:cNvSpPr txBox="1"/>
          <p:nvPr/>
        </p:nvSpPr>
        <p:spPr>
          <a:xfrm>
            <a:off x="3505200" y="4286071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There is black like the night sky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6" name="Action Button: Custom 15">
            <a:hlinkClick r:id="" action="ppaction://noaction" highlightClick="1"/>
          </p:cNvPr>
          <p:cNvSpPr/>
          <p:nvPr/>
        </p:nvSpPr>
        <p:spPr>
          <a:xfrm>
            <a:off x="6019800" y="6019800"/>
            <a:ext cx="1066800" cy="609600"/>
          </a:xfrm>
          <a:prstGeom prst="actionButtonBlank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night</a:t>
            </a:r>
            <a:endParaRPr lang="en-US" dirty="0"/>
          </a:p>
        </p:txBody>
      </p:sp>
      <p:sp>
        <p:nvSpPr>
          <p:cNvPr id="17" name="Action Button: Custom 16">
            <a:hlinkClick r:id="rId3" action="ppaction://hlinksldjump" highlightClick="1"/>
          </p:cNvPr>
          <p:cNvSpPr/>
          <p:nvPr/>
        </p:nvSpPr>
        <p:spPr>
          <a:xfrm>
            <a:off x="7315200" y="6019800"/>
            <a:ext cx="1066800" cy="609600"/>
          </a:xfrm>
          <a:prstGeom prst="actionButtonBlank">
            <a:avLst/>
          </a:prstGeom>
          <a:gradFill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29000" y="3657600"/>
            <a:ext cx="350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There is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ORANGE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dirty="0" smtClean="0"/>
              <a:t>like oranges</a:t>
            </a:r>
            <a:endParaRPr lang="en-US" sz="3200" dirty="0"/>
          </a:p>
        </p:txBody>
      </p:sp>
      <p:pic>
        <p:nvPicPr>
          <p:cNvPr id="4104" name="Picture 8" descr="http://t3.gstatic.com/images?q=tbn:ANd9GcR9z51Xp_CBhC0jlZaIN8oQjfG_jP1yFKhz7dc9_Kt2UAZlwFTS:www.wpclipart.com/food/fruit/orange/orange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3048000"/>
            <a:ext cx="381000" cy="381000"/>
          </a:xfrm>
          <a:prstGeom prst="rect">
            <a:avLst/>
          </a:prstGeom>
          <a:noFill/>
        </p:spPr>
      </p:pic>
      <p:pic>
        <p:nvPicPr>
          <p:cNvPr id="9" name="Picture 8" descr="http://t3.gstatic.com/images?q=tbn:ANd9GcR9z51Xp_CBhC0jlZaIN8oQjfG_jP1yFKhz7dc9_Kt2UAZlwFTS:www.wpclipart.com/food/fruit/orange/orange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3429000"/>
            <a:ext cx="381000" cy="381000"/>
          </a:xfrm>
          <a:prstGeom prst="rect">
            <a:avLst/>
          </a:prstGeom>
          <a:noFill/>
        </p:spPr>
      </p:pic>
      <p:pic>
        <p:nvPicPr>
          <p:cNvPr id="10" name="Picture 8" descr="http://t3.gstatic.com/images?q=tbn:ANd9GcR9z51Xp_CBhC0jlZaIN8oQjfG_jP1yFKhz7dc9_Kt2UAZlwFTS:www.wpclipart.com/food/fruit/orange/orange_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3352800"/>
            <a:ext cx="457200" cy="457200"/>
          </a:xfrm>
          <a:prstGeom prst="rect">
            <a:avLst/>
          </a:prstGeom>
          <a:noFill/>
        </p:spPr>
      </p:pic>
      <p:pic>
        <p:nvPicPr>
          <p:cNvPr id="11" name="Picture 8" descr="http://t3.gstatic.com/images?q=tbn:ANd9GcR9z51Xp_CBhC0jlZaIN8oQjfG_jP1yFKhz7dc9_Kt2UAZlwFTS:www.wpclipart.com/food/fruit/orange/orange_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2743200"/>
            <a:ext cx="457200" cy="457200"/>
          </a:xfrm>
          <a:prstGeom prst="rect">
            <a:avLst/>
          </a:prstGeom>
          <a:noFill/>
        </p:spPr>
      </p:pic>
      <p:pic>
        <p:nvPicPr>
          <p:cNvPr id="12" name="Picture 8" descr="http://t3.gstatic.com/images?q=tbn:ANd9GcR9z51Xp_CBhC0jlZaIN8oQjfG_jP1yFKhz7dc9_Kt2UAZlwFTS:www.wpclipart.com/food/fruit/orange/orange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2743200"/>
            <a:ext cx="381000" cy="381000"/>
          </a:xfrm>
          <a:prstGeom prst="rect">
            <a:avLst/>
          </a:prstGeom>
          <a:noFill/>
        </p:spPr>
      </p:pic>
      <p:pic>
        <p:nvPicPr>
          <p:cNvPr id="13" name="Picture 8" descr="http://t3.gstatic.com/images?q=tbn:ANd9GcR9z51Xp_CBhC0jlZaIN8oQjfG_jP1yFKhz7dc9_Kt2UAZlwFTS:www.wpclipart.com/food/fruit/orange/orange_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2286000"/>
            <a:ext cx="457200" cy="457200"/>
          </a:xfrm>
          <a:prstGeom prst="rect">
            <a:avLst/>
          </a:prstGeom>
          <a:noFill/>
        </p:spPr>
      </p:pic>
      <p:sp>
        <p:nvSpPr>
          <p:cNvPr id="14" name="Action Button: Custom 13">
            <a:hlinkClick r:id="" action="ppaction://noaction" highlightClick="1"/>
          </p:cNvPr>
          <p:cNvSpPr/>
          <p:nvPr/>
        </p:nvSpPr>
        <p:spPr>
          <a:xfrm>
            <a:off x="1676400" y="6248400"/>
            <a:ext cx="1371600" cy="457200"/>
          </a:xfrm>
          <a:prstGeom prst="actionButtonBlank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oranges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6161E-6 L -0.02083 0.39407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1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2544E-6 L 0.025 0.47733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2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clker.com/cliparts/6/a/4/9/1195433985520019138Machovka_storm.svg.m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0"/>
            <a:ext cx="9667165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752600" y="5410200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There is </a:t>
            </a: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/>
              <a:t>like rain clouds.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Action Button: Custom 2">
            <a:hlinkClick r:id="" action="ppaction://noaction" highlightClick="1"/>
          </p:cNvPr>
          <p:cNvSpPr/>
          <p:nvPr/>
        </p:nvSpPr>
        <p:spPr>
          <a:xfrm>
            <a:off x="3276600" y="6172200"/>
            <a:ext cx="1295400" cy="457200"/>
          </a:xfrm>
          <a:prstGeom prst="actionButtonBlank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Rain clouds</a:t>
            </a:r>
            <a:endParaRPr lang="en-US" dirty="0"/>
          </a:p>
        </p:txBody>
      </p:sp>
      <p:pic>
        <p:nvPicPr>
          <p:cNvPr id="124" name="Picture 123" descr="rain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487400" y="-381000"/>
            <a:ext cx="152400" cy="304800"/>
          </a:xfrm>
          <a:prstGeom prst="rect">
            <a:avLst/>
          </a:prstGeom>
        </p:spPr>
      </p:pic>
      <p:pic>
        <p:nvPicPr>
          <p:cNvPr id="125" name="Picture 124" descr="rain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563600" y="-381000"/>
            <a:ext cx="152400" cy="304800"/>
          </a:xfrm>
          <a:prstGeom prst="rect">
            <a:avLst/>
          </a:prstGeom>
        </p:spPr>
      </p:pic>
      <p:pic>
        <p:nvPicPr>
          <p:cNvPr id="126" name="Picture 125" descr="rain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639800" y="-381000"/>
            <a:ext cx="152400" cy="304800"/>
          </a:xfrm>
          <a:prstGeom prst="rect">
            <a:avLst/>
          </a:prstGeom>
        </p:spPr>
      </p:pic>
      <p:pic>
        <p:nvPicPr>
          <p:cNvPr id="127" name="Picture 126" descr="rain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0" y="-381000"/>
            <a:ext cx="152400" cy="304800"/>
          </a:xfrm>
          <a:prstGeom prst="rect">
            <a:avLst/>
          </a:prstGeom>
        </p:spPr>
      </p:pic>
      <p:sp>
        <p:nvSpPr>
          <p:cNvPr id="132" name="Action Button: Forward or Next 131">
            <a:hlinkClick r:id="" action="ppaction://hlinkshowjump?jump=nextslide" highlightClick="1"/>
          </p:cNvPr>
          <p:cNvSpPr/>
          <p:nvPr/>
        </p:nvSpPr>
        <p:spPr>
          <a:xfrm>
            <a:off x="1066800" y="6400800"/>
            <a:ext cx="381000" cy="304800"/>
          </a:xfrm>
          <a:prstGeom prst="actionButtonForwardNex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Action Button: Back or Previous 132">
            <a:hlinkClick r:id="" action="ppaction://hlinkshowjump?jump=previousslide" highlightClick="1"/>
          </p:cNvPr>
          <p:cNvSpPr/>
          <p:nvPr/>
        </p:nvSpPr>
        <p:spPr>
          <a:xfrm>
            <a:off x="533400" y="6400800"/>
            <a:ext cx="381000" cy="304800"/>
          </a:xfrm>
          <a:prstGeom prst="actionButtonBackPrevious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Action Button: Custom 133">
            <a:hlinkClick r:id="" action="ppaction://noaction" highlightClick="1"/>
          </p:cNvPr>
          <p:cNvSpPr/>
          <p:nvPr/>
        </p:nvSpPr>
        <p:spPr>
          <a:xfrm>
            <a:off x="5257800" y="6172200"/>
            <a:ext cx="1295400" cy="457200"/>
          </a:xfrm>
          <a:prstGeom prst="actionButtonBlank">
            <a:avLst/>
          </a:prstGeom>
          <a:solidFill>
            <a:srgbClr val="FFC0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Sunshine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01997 1.1666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58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01997 1.1666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58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01997 1.1666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58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01997 1.1666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876800"/>
            <a:ext cx="9144000" cy="12192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6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US" sz="6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6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6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US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sz="6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6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6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</a:t>
            </a:r>
            <a:endParaRPr lang="en-US" sz="6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http://www.clker.com/cliparts/3/1/b/a/11971488211294199438barretr_Earth.svg.m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2133600" y="228600"/>
            <a:ext cx="4343400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19400" y="19812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There is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YELLOW</a:t>
            </a:r>
            <a:r>
              <a:rPr lang="en-US" sz="3600" dirty="0" smtClean="0"/>
              <a:t> like the sun</a:t>
            </a:r>
            <a:endParaRPr lang="en-US" sz="3600" dirty="0"/>
          </a:p>
        </p:txBody>
      </p:sp>
      <p:pic>
        <p:nvPicPr>
          <p:cNvPr id="13" name="Picture 12" descr="lkjfladflajksdf.png"/>
          <p:cNvPicPr>
            <a:picLocks noChangeAspect="1"/>
          </p:cNvPicPr>
          <p:nvPr/>
        </p:nvPicPr>
        <p:blipFill>
          <a:blip r:embed="rId2" cstate="print"/>
          <a:srcRect l="54167" r="31666" b="71591"/>
          <a:stretch>
            <a:fillRect/>
          </a:stretch>
        </p:blipFill>
        <p:spPr>
          <a:xfrm>
            <a:off x="0" y="0"/>
            <a:ext cx="1143000" cy="1905000"/>
          </a:xfrm>
          <a:prstGeom prst="rect">
            <a:avLst/>
          </a:prstGeom>
        </p:spPr>
      </p:pic>
      <p:pic>
        <p:nvPicPr>
          <p:cNvPr id="5122" name="Picture 2" descr="http://www.clker.com/cliparts/5/3/a/3/1194989210401174033sun01.svg.m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981200" cy="1888744"/>
          </a:xfrm>
          <a:prstGeom prst="rect">
            <a:avLst/>
          </a:prstGeom>
          <a:noFill/>
        </p:spPr>
      </p:pic>
      <p:sp>
        <p:nvSpPr>
          <p:cNvPr id="5" name="Action Button: Custom 4">
            <a:hlinkClick r:id="" action="ppaction://noaction" highlightClick="1"/>
          </p:cNvPr>
          <p:cNvSpPr/>
          <p:nvPr/>
        </p:nvSpPr>
        <p:spPr>
          <a:xfrm>
            <a:off x="3962400" y="5791200"/>
            <a:ext cx="990600" cy="609600"/>
          </a:xfrm>
          <a:prstGeom prst="actionButtonBlank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kjfladflajksd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katie-jo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4" name="TextBox 3"/>
          <p:cNvSpPr txBox="1"/>
          <p:nvPr/>
        </p:nvSpPr>
        <p:spPr>
          <a:xfrm>
            <a:off x="3276600" y="22098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There is </a:t>
            </a:r>
            <a:r>
              <a:rPr lang="en-US" sz="36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BLUE</a:t>
            </a:r>
            <a:r>
              <a:rPr lang="en-US" sz="3600" dirty="0" smtClean="0"/>
              <a:t> like the sky.</a:t>
            </a:r>
            <a:endParaRPr lang="en-US" sz="3600" dirty="0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1066800" y="6400800"/>
            <a:ext cx="381000" cy="304800"/>
          </a:xfrm>
          <a:prstGeom prst="actionButtonForwardNex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533400" y="6400800"/>
            <a:ext cx="381000" cy="304800"/>
          </a:xfrm>
          <a:prstGeom prst="actionButtonBackPrevious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Alternate Process 6"/>
          <p:cNvSpPr/>
          <p:nvPr/>
        </p:nvSpPr>
        <p:spPr>
          <a:xfrm>
            <a:off x="1905000" y="6400800"/>
            <a:ext cx="914400" cy="304800"/>
          </a:xfrm>
          <a:prstGeom prst="flowChartAlternateProces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clker.com/cliparts/v/F/2/0/8/O/pink-flower-m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352800"/>
            <a:ext cx="967468" cy="1752600"/>
          </a:xfrm>
          <a:prstGeom prst="rect">
            <a:avLst/>
          </a:prstGeom>
          <a:noFill/>
        </p:spPr>
      </p:pic>
      <p:pic>
        <p:nvPicPr>
          <p:cNvPr id="7" name="Picture 6" descr="lkjfladflajksdf.png"/>
          <p:cNvPicPr>
            <a:picLocks noChangeAspect="1"/>
          </p:cNvPicPr>
          <p:nvPr/>
        </p:nvPicPr>
        <p:blipFill>
          <a:blip r:embed="rId2" cstate="print"/>
          <a:srcRect t="48260"/>
          <a:stretch>
            <a:fillRect/>
          </a:stretch>
        </p:blipFill>
        <p:spPr>
          <a:xfrm>
            <a:off x="0" y="3276600"/>
            <a:ext cx="9144000" cy="3581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4600" y="4114800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My favorite color is </a:t>
            </a:r>
            <a:r>
              <a:rPr lang="en-US" sz="3600" b="1" dirty="0" smtClean="0">
                <a:solidFill>
                  <a:srgbClr val="E725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PINK</a:t>
            </a:r>
            <a:r>
              <a:rPr lang="en-US" sz="3600" dirty="0" smtClean="0"/>
              <a:t>, </a:t>
            </a:r>
          </a:p>
          <a:p>
            <a:r>
              <a:rPr lang="en-US" sz="3600" dirty="0" smtClean="0"/>
              <a:t>what is yours?</a:t>
            </a:r>
            <a:endParaRPr lang="en-US" sz="3600" dirty="0"/>
          </a:p>
        </p:txBody>
      </p:sp>
      <p:sp>
        <p:nvSpPr>
          <p:cNvPr id="8" name="Rounded Rectangle 7"/>
          <p:cNvSpPr/>
          <p:nvPr/>
        </p:nvSpPr>
        <p:spPr>
          <a:xfrm>
            <a:off x="3048000" y="6400800"/>
            <a:ext cx="990600" cy="381000"/>
          </a:xfrm>
          <a:prstGeom prst="roundRect">
            <a:avLst/>
          </a:prstGeom>
          <a:solidFill>
            <a:srgbClr val="E725D0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Flower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>
          <a:xfrm>
            <a:off x="1066800" y="6400800"/>
            <a:ext cx="381000" cy="304800"/>
          </a:xfrm>
          <a:prstGeom prst="actionButtonForwardNex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Back or Previous 9">
            <a:hlinkClick r:id="" action="ppaction://hlinkshowjump?jump=previousslide" highlightClick="1"/>
          </p:cNvPr>
          <p:cNvSpPr/>
          <p:nvPr/>
        </p:nvSpPr>
        <p:spPr>
          <a:xfrm>
            <a:off x="533400" y="6400800"/>
            <a:ext cx="381000" cy="304800"/>
          </a:xfrm>
          <a:prstGeom prst="actionButtonBackPrevious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3.33333E-6 -0.2333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18288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There is </a:t>
            </a:r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GREEN</a:t>
            </a:r>
            <a:r>
              <a:rPr lang="en-US" sz="3600" dirty="0" smtClean="0"/>
              <a:t> like grasshoppers</a:t>
            </a:r>
            <a:endParaRPr lang="en-US" dirty="0"/>
          </a:p>
        </p:txBody>
      </p:sp>
      <p:pic>
        <p:nvPicPr>
          <p:cNvPr id="10242" name="Picture 2" descr="http://www.clker.com/cliparts/5/d/7/7/1194985421829660204grass_hopper_02.svg.m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9144000" y="4343400"/>
            <a:ext cx="1524000" cy="757682"/>
          </a:xfrm>
          <a:prstGeom prst="rect">
            <a:avLst/>
          </a:prstGeom>
          <a:noFill/>
        </p:spPr>
      </p:pic>
      <p:sp>
        <p:nvSpPr>
          <p:cNvPr id="5" name="Action Button: Custom 4">
            <a:hlinkClick r:id="" action="ppaction://noaction" highlightClick="1"/>
          </p:cNvPr>
          <p:cNvSpPr/>
          <p:nvPr/>
        </p:nvSpPr>
        <p:spPr>
          <a:xfrm>
            <a:off x="3886200" y="6096000"/>
            <a:ext cx="1371600" cy="457200"/>
          </a:xfrm>
          <a:prstGeom prst="actionButtonBlank">
            <a:avLst/>
          </a:prstGeom>
          <a:solidFill>
            <a:srgbClr val="33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grasshopper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33 -0.07037 C -0.09531 -0.075 -0.13593 -0.07732 -0.15 -0.07732 C -0.23993 -0.07732 -0.33229 -0.02176 -0.33229 0.03379 C -0.33229 0.00463 -0.37847 -0.02176 -0.42222 -0.02176 C -0.4684 -0.02176 -0.51215 0.00601 -0.51215 0.03379 C -0.51215 0.0199 -0.53472 0.00463 -0.55833 0.00463 C -0.58142 0.00463 -0.60451 0.01851 -0.60451 0.03379 C -0.60451 0.02546 -0.61562 0.0199 -0.62725 0.0199 C -0.63889 0.0199 -0.65034 0.02685 -0.65034 0.03379 C -0.65034 0.02916 -0.65677 0.02546 -0.66145 0.02546 C -0.66493 0.02546 -0.67343 0.02916 -0.67343 0.03379 C -0.67343 0.03148 -0.67673 0.02916 -0.67934 0.02916 C -0.67934 0.03009 -0.68541 0.03148 -0.68541 0.03379 C -0.68541 0.0324 -0.68541 0.03148 -0.68871 0.03148 C -0.68871 0.0324 -0.69149 0.0324 -0.69149 0.03379 C -0.69149 0.0324 -0.69149 0.03379 -0.69149 0.03148 C -0.69461 0.03148 -0.69461 0.0324 -0.69461 0.03379 C -0.69739 0.0324 -0.69739 0.03379 -0.69739 0.03148 C -0.7 0.03148 -0.7 0.0324 -0.7 0.03379 " pathEditMode="relative" rAng="0" ptsTypes="fffffffffffffffffff">
                                      <p:cBhvr>
                                        <p:cTn id="6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8" y="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lkjfladflajksdf.png"/>
          <p:cNvPicPr>
            <a:picLocks noChangeAspect="1"/>
          </p:cNvPicPr>
          <p:nvPr/>
        </p:nvPicPr>
        <p:blipFill>
          <a:blip r:embed="rId2" cstate="print"/>
          <a:srcRect l="51667" r="30833" b="70454"/>
          <a:stretch>
            <a:fillRect/>
          </a:stretch>
        </p:blipFill>
        <p:spPr>
          <a:xfrm>
            <a:off x="1524000" y="0"/>
            <a:ext cx="7620000" cy="1981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43200" y="22098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There is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WHITE</a:t>
            </a:r>
            <a:r>
              <a:rPr lang="en-US" sz="3600" dirty="0" smtClean="0"/>
              <a:t> like the clouds</a:t>
            </a:r>
            <a:endParaRPr lang="en-US" sz="3600" dirty="0"/>
          </a:p>
        </p:txBody>
      </p:sp>
      <p:sp>
        <p:nvSpPr>
          <p:cNvPr id="19" name="Oval 18"/>
          <p:cNvSpPr/>
          <p:nvPr/>
        </p:nvSpPr>
        <p:spPr>
          <a:xfrm>
            <a:off x="-3200400" y="1219200"/>
            <a:ext cx="2133600" cy="1066800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4000">
                <a:schemeClr val="accent1">
                  <a:tint val="44500"/>
                  <a:satMod val="160000"/>
                </a:schemeClr>
              </a:gs>
              <a:gs pos="83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-2133600" y="1600200"/>
            <a:ext cx="2133600" cy="1066800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4000">
                <a:schemeClr val="accent1">
                  <a:tint val="44500"/>
                  <a:satMod val="160000"/>
                </a:schemeClr>
              </a:gs>
              <a:gs pos="83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9296400" y="381000"/>
            <a:ext cx="3810000" cy="1447800"/>
            <a:chOff x="4572000" y="381000"/>
            <a:chExt cx="3810000" cy="1447800"/>
          </a:xfrm>
        </p:grpSpPr>
        <p:sp>
          <p:nvSpPr>
            <p:cNvPr id="20" name="Oval 19"/>
            <p:cNvSpPr/>
            <p:nvPr/>
          </p:nvSpPr>
          <p:spPr>
            <a:xfrm>
              <a:off x="4572000" y="685800"/>
              <a:ext cx="2362200" cy="914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638800" y="381000"/>
              <a:ext cx="2362200" cy="914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019800" y="914400"/>
              <a:ext cx="2362200" cy="914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-3429000" y="838200"/>
            <a:ext cx="3276600" cy="1219200"/>
            <a:chOff x="4572000" y="381000"/>
            <a:chExt cx="3810000" cy="1447800"/>
          </a:xfrm>
        </p:grpSpPr>
        <p:sp>
          <p:nvSpPr>
            <p:cNvPr id="25" name="Oval 24"/>
            <p:cNvSpPr/>
            <p:nvPr/>
          </p:nvSpPr>
          <p:spPr>
            <a:xfrm>
              <a:off x="4572000" y="685800"/>
              <a:ext cx="2362200" cy="914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638800" y="381000"/>
              <a:ext cx="2362200" cy="914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019800" y="914400"/>
              <a:ext cx="2362200" cy="914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3962400" y="5943600"/>
            <a:ext cx="1600200" cy="685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clouds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5 -0.02778 L -0.54167 -0.01667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" y="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084 -1.11111E-6 L 0.50416 -1.11111E-6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kjfladflajksdf.png"/>
          <p:cNvPicPr>
            <a:picLocks noChangeAspect="1"/>
          </p:cNvPicPr>
          <p:nvPr/>
        </p:nvPicPr>
        <p:blipFill>
          <a:blip r:embed="rId2" cstate="print"/>
          <a:srcRect t="48260"/>
          <a:stretch>
            <a:fillRect/>
          </a:stretch>
        </p:blipFill>
        <p:spPr>
          <a:xfrm>
            <a:off x="-228600" y="3276600"/>
            <a:ext cx="9677400" cy="3581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57400" y="46482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There is 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PURPLE </a:t>
            </a:r>
            <a:r>
              <a:rPr lang="en-US" sz="3600" dirty="0" smtClean="0"/>
              <a:t>like a butterfly.</a:t>
            </a:r>
            <a:endParaRPr lang="en-US" sz="3600" dirty="0"/>
          </a:p>
        </p:txBody>
      </p:sp>
      <p:pic>
        <p:nvPicPr>
          <p:cNvPr id="8196" name="Picture 4" descr="http://www.clker.com/cliparts/c/7/1/b/11949854321052302394butterfly_jonvdveen_01.svg.m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9525000" y="3581400"/>
            <a:ext cx="1676400" cy="1114425"/>
          </a:xfrm>
          <a:prstGeom prst="rect">
            <a:avLst/>
          </a:prstGeom>
          <a:noFill/>
        </p:spPr>
      </p:pic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1066800" y="6400800"/>
            <a:ext cx="381000" cy="304800"/>
          </a:xfrm>
          <a:prstGeom prst="actionButtonForwardNex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Back or Previous 6">
            <a:hlinkClick r:id="" action="ppaction://hlinkshowjump?jump=previousslide" highlightClick="1"/>
          </p:cNvPr>
          <p:cNvSpPr/>
          <p:nvPr/>
        </p:nvSpPr>
        <p:spPr>
          <a:xfrm>
            <a:off x="533400" y="6400800"/>
            <a:ext cx="381000" cy="304800"/>
          </a:xfrm>
          <a:prstGeom prst="actionButtonBackPrevious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Forward or Next 7">
            <a:hlinkClick r:id="" action="ppaction://hlinkshowjump?jump=nextslide" highlightClick="1"/>
          </p:cNvPr>
          <p:cNvSpPr/>
          <p:nvPr/>
        </p:nvSpPr>
        <p:spPr>
          <a:xfrm>
            <a:off x="1066800" y="6400800"/>
            <a:ext cx="381000" cy="304800"/>
          </a:xfrm>
          <a:prstGeom prst="actionButtonForwardNex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Back or Previous 8">
            <a:hlinkClick r:id="" action="ppaction://hlinkshowjump?jump=previousslide" highlightClick="1"/>
          </p:cNvPr>
          <p:cNvSpPr/>
          <p:nvPr/>
        </p:nvSpPr>
        <p:spPr>
          <a:xfrm>
            <a:off x="533400" y="6400800"/>
            <a:ext cx="381000" cy="304800"/>
          </a:xfrm>
          <a:prstGeom prst="actionButtonBackPrevious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Custom 9">
            <a:hlinkClick r:id="" action="ppaction://noaction" highlightClick="1"/>
          </p:cNvPr>
          <p:cNvSpPr/>
          <p:nvPr/>
        </p:nvSpPr>
        <p:spPr>
          <a:xfrm>
            <a:off x="3505200" y="6172200"/>
            <a:ext cx="1219200" cy="457200"/>
          </a:xfrm>
          <a:prstGeom prst="actionButtonBlank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Purple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305 0.00787 C -0.14479 0.01504 -0.19652 0.02221 -0.24757 -0.00092 C -0.29861 -0.02405 -0.34253 -0.12696 -0.39965 -0.13066 C -0.45694 -0.13436 -0.52621 -0.02451 -0.59184 -0.02335 C -0.65764 -0.0222 -0.72795 -0.12627 -0.79305 -0.12372 C -0.85833 -0.12118 -0.90277 0.00463 -0.9842 -0.00786 C -1.06562 -0.02035 -1.23159 -0.16558 -1.28142 -0.19819 " pathEditMode="relative" ptsTypes="aaaaaaA">
                                      <p:cBhvr>
                                        <p:cTn id="6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kjfladflajksdf.png"/>
          <p:cNvPicPr>
            <a:picLocks noChangeAspect="1"/>
          </p:cNvPicPr>
          <p:nvPr/>
        </p:nvPicPr>
        <p:blipFill>
          <a:blip r:embed="rId2" cstate="print"/>
          <a:srcRect t="92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4578" name="Picture 2" descr="http://www.clker.com/cliparts/6/d/U/H/C/1/mother-day-flowers-m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429000"/>
            <a:ext cx="1041741" cy="1847850"/>
          </a:xfrm>
          <a:prstGeom prst="rect">
            <a:avLst/>
          </a:prstGeom>
          <a:noFill/>
        </p:spPr>
      </p:pic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1066800" y="6400800"/>
            <a:ext cx="381000" cy="304800"/>
          </a:xfrm>
          <a:prstGeom prst="actionButtonForwardNex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533400" y="6400800"/>
            <a:ext cx="381000" cy="304800"/>
          </a:xfrm>
          <a:prstGeom prst="actionButtonBackPrevious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lkjfladflajksdf.png"/>
          <p:cNvPicPr>
            <a:picLocks noChangeAspect="1"/>
          </p:cNvPicPr>
          <p:nvPr/>
        </p:nvPicPr>
        <p:blipFill>
          <a:blip r:embed="rId2" cstate="print"/>
          <a:srcRect t="48260"/>
          <a:stretch>
            <a:fillRect/>
          </a:stretch>
        </p:blipFill>
        <p:spPr>
          <a:xfrm>
            <a:off x="0" y="3276600"/>
            <a:ext cx="9144000" cy="3581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0" y="42672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There is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</a:t>
            </a:r>
            <a:r>
              <a:rPr lang="en-US" sz="3600" dirty="0" smtClean="0"/>
              <a:t> like roses.</a:t>
            </a:r>
            <a:endParaRPr lang="en-US" sz="3600" dirty="0"/>
          </a:p>
        </p:txBody>
      </p:sp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>
          <a:xfrm>
            <a:off x="1066800" y="6400800"/>
            <a:ext cx="381000" cy="304800"/>
          </a:xfrm>
          <a:prstGeom prst="actionButtonForwardNex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Back or Previous 9">
            <a:hlinkClick r:id="" action="ppaction://hlinkshowjump?jump=previousslide" highlightClick="1"/>
          </p:cNvPr>
          <p:cNvSpPr/>
          <p:nvPr/>
        </p:nvSpPr>
        <p:spPr>
          <a:xfrm>
            <a:off x="533400" y="6400800"/>
            <a:ext cx="381000" cy="304800"/>
          </a:xfrm>
          <a:prstGeom prst="actionButtonBackPrevious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Custom 10">
            <a:hlinkClick r:id="" action="ppaction://noaction" highlightClick="1"/>
          </p:cNvPr>
          <p:cNvSpPr/>
          <p:nvPr/>
        </p:nvSpPr>
        <p:spPr>
          <a:xfrm>
            <a:off x="3505200" y="6096000"/>
            <a:ext cx="1219200" cy="533400"/>
          </a:xfrm>
          <a:prstGeom prst="actionButtonBlank">
            <a:avLst/>
          </a:prstGeom>
          <a:solidFill>
            <a:srgbClr val="FF0000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rose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73 0.05417 L 0.00973 -0.256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kjfladflajksdf.png"/>
          <p:cNvPicPr>
            <a:picLocks noChangeAspect="1"/>
          </p:cNvPicPr>
          <p:nvPr/>
        </p:nvPicPr>
        <p:blipFill>
          <a:blip r:embed="rId2" cstate="print"/>
          <a:srcRect t="92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05200" y="4267200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There is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BLACK</a:t>
            </a:r>
            <a:r>
              <a:rPr lang="en-US" sz="3600" dirty="0" smtClean="0"/>
              <a:t> like the night sky</a:t>
            </a:r>
            <a:endParaRPr lang="en-US" sz="3600" dirty="0"/>
          </a:p>
        </p:txBody>
      </p:sp>
      <p:sp>
        <p:nvSpPr>
          <p:cNvPr id="8" name="Action Button: Custom 7">
            <a:hlinkClick r:id="rId3" action="ppaction://hlinksldjump" highlightClick="1"/>
          </p:cNvPr>
          <p:cNvSpPr/>
          <p:nvPr/>
        </p:nvSpPr>
        <p:spPr>
          <a:xfrm>
            <a:off x="6019800" y="6019800"/>
            <a:ext cx="1066800" cy="609600"/>
          </a:xfrm>
          <a:prstGeom prst="actionButtonBlank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night</a:t>
            </a:r>
            <a:endParaRPr lang="en-US" dirty="0"/>
          </a:p>
        </p:txBody>
      </p:sp>
      <p:sp>
        <p:nvSpPr>
          <p:cNvPr id="9" name="Action Button: Custom 8">
            <a:hlinkClick r:id="rId4" action="ppaction://hlinksldjump" highlightClick="1"/>
          </p:cNvPr>
          <p:cNvSpPr/>
          <p:nvPr/>
        </p:nvSpPr>
        <p:spPr>
          <a:xfrm>
            <a:off x="7315200" y="6019800"/>
            <a:ext cx="1066800" cy="609600"/>
          </a:xfrm>
          <a:prstGeom prst="actionButtonBlank">
            <a:avLst/>
          </a:prstGeom>
          <a:gradFill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Action Button: Forward or Next 12">
            <a:hlinkClick r:id="" action="ppaction://hlinkshowjump?jump=nextslide" highlightClick="1"/>
          </p:cNvPr>
          <p:cNvSpPr/>
          <p:nvPr/>
        </p:nvSpPr>
        <p:spPr>
          <a:xfrm>
            <a:off x="1066800" y="6400800"/>
            <a:ext cx="381000" cy="304800"/>
          </a:xfrm>
          <a:prstGeom prst="actionButtonForwardNex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Back or Previous 13">
            <a:hlinkClick r:id="" action="ppaction://hlinkshowjump?jump=previousslide" highlightClick="1"/>
          </p:cNvPr>
          <p:cNvSpPr/>
          <p:nvPr/>
        </p:nvSpPr>
        <p:spPr>
          <a:xfrm>
            <a:off x="533400" y="6400800"/>
            <a:ext cx="381000" cy="304800"/>
          </a:xfrm>
          <a:prstGeom prst="actionButtonBackPrevious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3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97</Words>
  <Application>Microsoft Office PowerPoint</Application>
  <PresentationFormat>On-screen Show (4:3)</PresentationFormat>
  <Paragraphs>30</Paragraphs>
  <Slides>13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Colors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Colors make the world bright </vt:lpstr>
    </vt:vector>
  </TitlesOfParts>
  <Company>Montgomery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colors</dc:title>
  <dc:creator>s2196</dc:creator>
  <cp:lastModifiedBy>kevin.culpepper</cp:lastModifiedBy>
  <cp:revision>57</cp:revision>
  <dcterms:created xsi:type="dcterms:W3CDTF">2012-12-10T16:31:52Z</dcterms:created>
  <dcterms:modified xsi:type="dcterms:W3CDTF">2013-11-13T14:22:55Z</dcterms:modified>
</cp:coreProperties>
</file>