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B9B9"/>
    <a:srgbClr val="6422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30645-0E4F-4E99-A3DC-550E23EED988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B03FC-257B-4D01-B29D-62FEAC293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F67C-CC96-4E4B-8602-A0F054125E7F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CB1D-8724-45E1-B97B-50C5BE9C7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B1D-8724-45E1-B97B-50C5BE9C73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609DF-4F87-4251-88F9-14C6B1218054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D99B2-6136-40F3-8210-505C73542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609DF-4F87-4251-88F9-14C6B1218054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D99B2-6136-40F3-8210-505C73542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609DF-4F87-4251-88F9-14C6B1218054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D99B2-6136-40F3-8210-505C73542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 userDrawn="1"/>
        </p:nvSpPr>
        <p:spPr>
          <a:xfrm>
            <a:off x="1219200" y="6248400"/>
            <a:ext cx="533400" cy="53340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 userDrawn="1"/>
        </p:nvSpPr>
        <p:spPr>
          <a:xfrm>
            <a:off x="76200" y="6248400"/>
            <a:ext cx="533400" cy="5334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" action="ppaction://hlinkshowjump?jump=endshow" highlightClick="1"/>
          </p:cNvPr>
          <p:cNvSpPr/>
          <p:nvPr userDrawn="1"/>
        </p:nvSpPr>
        <p:spPr>
          <a:xfrm>
            <a:off x="685800" y="6248400"/>
            <a:ext cx="457200" cy="2286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 userDrawn="1"/>
        </p:nvSpPr>
        <p:spPr>
          <a:xfrm>
            <a:off x="685800" y="6477000"/>
            <a:ext cx="457200" cy="304800"/>
          </a:xfrm>
          <a:prstGeom prst="actionButtonHo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609DF-4F87-4251-88F9-14C6B1218054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D99B2-6136-40F3-8210-505C73542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609DF-4F87-4251-88F9-14C6B1218054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D99B2-6136-40F3-8210-505C73542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609DF-4F87-4251-88F9-14C6B1218054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D99B2-6136-40F3-8210-505C73542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609DF-4F87-4251-88F9-14C6B1218054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D99B2-6136-40F3-8210-505C73542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609DF-4F87-4251-88F9-14C6B1218054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D99B2-6136-40F3-8210-505C73542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609DF-4F87-4251-88F9-14C6B1218054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D99B2-6136-40F3-8210-505C73542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609DF-4F87-4251-88F9-14C6B1218054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D99B2-6136-40F3-8210-505C73542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slide" Target="slide4.xml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3.xml"/><Relationship Id="rId1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5.png"/><Relationship Id="rId19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12" Type="http://schemas.openxmlformats.org/officeDocument/2006/relationships/image" Target="../media/image30.png"/><Relationship Id="rId2" Type="http://schemas.openxmlformats.org/officeDocument/2006/relationships/audio" Target="../media/audio5.wav"/><Relationship Id="rId1" Type="http://schemas.openxmlformats.org/officeDocument/2006/relationships/audio" Target="../media/audio3.wav"/><Relationship Id="rId6" Type="http://schemas.openxmlformats.org/officeDocument/2006/relationships/image" Target="../media/image26.pn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ou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133600" y="381000"/>
            <a:ext cx="2286000" cy="1447800"/>
          </a:xfrm>
          <a:prstGeom prst="rect">
            <a:avLst/>
          </a:prstGeom>
        </p:spPr>
      </p:pic>
      <p:pic>
        <p:nvPicPr>
          <p:cNvPr id="5" name="Picture 4" descr="2Clou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0"/>
            <a:ext cx="2647950" cy="1333500"/>
          </a:xfrm>
          <a:prstGeom prst="rect">
            <a:avLst/>
          </a:prstGeom>
        </p:spPr>
      </p:pic>
      <p:pic>
        <p:nvPicPr>
          <p:cNvPr id="7" name="Picture 6" descr="Windmill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0475" y="838200"/>
            <a:ext cx="1457325" cy="1485900"/>
          </a:xfrm>
          <a:prstGeom prst="rect">
            <a:avLst/>
          </a:prstGeom>
        </p:spPr>
      </p:pic>
      <p:pic>
        <p:nvPicPr>
          <p:cNvPr id="8" name="Picture 7" descr="Windmill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2133600"/>
            <a:ext cx="672612" cy="685800"/>
          </a:xfrm>
          <a:prstGeom prst="rect">
            <a:avLst/>
          </a:prstGeom>
        </p:spPr>
      </p:pic>
      <p:sp>
        <p:nvSpPr>
          <p:cNvPr id="9" name="Action Button: Custom 8">
            <a:hlinkClick r:id="rId8" action="ppaction://hlinksldjump" highlightClick="1">
              <a:snd r:embed="rId2" name="Cow.wav"/>
            </a:hlinkClick>
          </p:cNvPr>
          <p:cNvSpPr/>
          <p:nvPr/>
        </p:nvSpPr>
        <p:spPr>
          <a:xfrm>
            <a:off x="2971800" y="3886200"/>
            <a:ext cx="3200400" cy="1447800"/>
          </a:xfrm>
          <a:prstGeom prst="actionButtonBlank">
            <a:avLst/>
          </a:prstGeom>
          <a:solidFill>
            <a:srgbClr val="642222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9" action="ppaction://hlinksldjump" highlightClick="1"/>
          </p:cNvPr>
          <p:cNvSpPr/>
          <p:nvPr/>
        </p:nvSpPr>
        <p:spPr>
          <a:xfrm>
            <a:off x="6400800" y="4495800"/>
            <a:ext cx="2362200" cy="1600200"/>
          </a:xfrm>
          <a:prstGeom prst="actionButtonBlank">
            <a:avLst/>
          </a:prstGeom>
          <a:solidFill>
            <a:srgbClr val="642222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g squeal.wav">
            <a:hlinkClick r:id="" action="ppaction://media"/>
          </p:cNvPr>
          <p:cNvPicPr>
            <a:picLocks noRot="1" noChangeAspect="1"/>
          </p:cNvPicPr>
          <p:nvPr>
            <a:wavAudioFile r:embed="rId1" name="Pig squeal.wav"/>
          </p:nvPr>
        </p:nvPicPr>
        <p:blipFill>
          <a:blip r:embed="rId10" cstate="print"/>
          <a:stretch>
            <a:fillRect/>
          </a:stretch>
        </p:blipFill>
        <p:spPr>
          <a:xfrm>
            <a:off x="9372600" y="4343400"/>
            <a:ext cx="304800" cy="304800"/>
          </a:xfrm>
          <a:prstGeom prst="rect">
            <a:avLst/>
          </a:prstGeom>
        </p:spPr>
      </p:pic>
      <p:pic>
        <p:nvPicPr>
          <p:cNvPr id="12" name="Cow.wav">
            <a:hlinkClick r:id="" action="ppaction://media"/>
          </p:cNvPr>
          <p:cNvPicPr>
            <a:picLocks noRot="1" noChangeAspect="1"/>
          </p:cNvPicPr>
          <p:nvPr>
            <a:wavAudioFile r:embed="rId2" name="Cow.wav"/>
          </p:nvPr>
        </p:nvPicPr>
        <p:blipFill>
          <a:blip r:embed="rId11" cstate="print"/>
          <a:stretch>
            <a:fillRect/>
          </a:stretch>
        </p:blipFill>
        <p:spPr>
          <a:xfrm>
            <a:off x="9296400" y="3505200"/>
            <a:ext cx="304800" cy="304800"/>
          </a:xfrm>
          <a:prstGeom prst="rect">
            <a:avLst/>
          </a:prstGeom>
        </p:spPr>
      </p:pic>
      <p:sp>
        <p:nvSpPr>
          <p:cNvPr id="13" name="Action Button: Custom 12">
            <a:hlinkClick r:id="rId12" action="ppaction://hlinksldjump" highlightClick="1">
              <a:snd r:embed="rId13" name="Rooster.wav"/>
            </a:hlinkClick>
          </p:cNvPr>
          <p:cNvSpPr/>
          <p:nvPr/>
        </p:nvSpPr>
        <p:spPr>
          <a:xfrm>
            <a:off x="533400" y="4419600"/>
            <a:ext cx="1219200" cy="1600200"/>
          </a:xfrm>
          <a:prstGeom prst="actionButtonBlank">
            <a:avLst/>
          </a:prstGeom>
          <a:solidFill>
            <a:srgbClr val="642222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rId14" action="ppaction://hlinksldjump" highlightClick="1">
              <a:snd r:embed="rId1" name="Pig squeal.wav"/>
            </a:hlinkClick>
          </p:cNvPr>
          <p:cNvSpPr/>
          <p:nvPr/>
        </p:nvSpPr>
        <p:spPr>
          <a:xfrm>
            <a:off x="6934200" y="2286000"/>
            <a:ext cx="2133600" cy="1295400"/>
          </a:xfrm>
          <a:prstGeom prst="actionButtonBlank">
            <a:avLst/>
          </a:prstGeom>
          <a:solidFill>
            <a:srgbClr val="642222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Things We Learn At The Farm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1828800"/>
            <a:ext cx="2136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 Areas of the Screen To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Fun!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562600" y="154379"/>
            <a:ext cx="141514" cy="1353787"/>
          </a:xfrm>
          <a:custGeom>
            <a:avLst/>
            <a:gdLst>
              <a:gd name="connsiteX0" fmla="*/ 7917 w 193963"/>
              <a:gd name="connsiteY0" fmla="*/ 1353787 h 1353787"/>
              <a:gd name="connsiteX1" fmla="*/ 126670 w 193963"/>
              <a:gd name="connsiteY1" fmla="*/ 1140031 h 1353787"/>
              <a:gd name="connsiteX2" fmla="*/ 7917 w 193963"/>
              <a:gd name="connsiteY2" fmla="*/ 985652 h 1353787"/>
              <a:gd name="connsiteX3" fmla="*/ 174171 w 193963"/>
              <a:gd name="connsiteY3" fmla="*/ 748146 h 1353787"/>
              <a:gd name="connsiteX4" fmla="*/ 19792 w 193963"/>
              <a:gd name="connsiteY4" fmla="*/ 558140 h 1353787"/>
              <a:gd name="connsiteX5" fmla="*/ 174171 w 193963"/>
              <a:gd name="connsiteY5" fmla="*/ 273133 h 1353787"/>
              <a:gd name="connsiteX6" fmla="*/ 138545 w 193963"/>
              <a:gd name="connsiteY6" fmla="*/ 0 h 1353787"/>
              <a:gd name="connsiteX7" fmla="*/ 138545 w 193963"/>
              <a:gd name="connsiteY7" fmla="*/ 0 h 135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63" h="1353787">
                <a:moveTo>
                  <a:pt x="7917" y="1353787"/>
                </a:moveTo>
                <a:cubicBezTo>
                  <a:pt x="67293" y="1277587"/>
                  <a:pt x="126670" y="1201387"/>
                  <a:pt x="126670" y="1140031"/>
                </a:cubicBezTo>
                <a:cubicBezTo>
                  <a:pt x="126670" y="1078675"/>
                  <a:pt x="0" y="1050966"/>
                  <a:pt x="7917" y="985652"/>
                </a:cubicBezTo>
                <a:cubicBezTo>
                  <a:pt x="15834" y="920338"/>
                  <a:pt x="172192" y="819398"/>
                  <a:pt x="174171" y="748146"/>
                </a:cubicBezTo>
                <a:cubicBezTo>
                  <a:pt x="176150" y="676894"/>
                  <a:pt x="19792" y="637309"/>
                  <a:pt x="19792" y="558140"/>
                </a:cubicBezTo>
                <a:cubicBezTo>
                  <a:pt x="19792" y="478971"/>
                  <a:pt x="154379" y="366156"/>
                  <a:pt x="174171" y="273133"/>
                </a:cubicBezTo>
                <a:cubicBezTo>
                  <a:pt x="193963" y="180110"/>
                  <a:pt x="138545" y="0"/>
                  <a:pt x="138545" y="0"/>
                </a:cubicBezTo>
                <a:lnTo>
                  <a:pt x="138545" y="0"/>
                </a:lnTo>
              </a:path>
            </a:pathLst>
          </a:cu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38800" y="685800"/>
            <a:ext cx="65314" cy="822366"/>
          </a:xfrm>
          <a:custGeom>
            <a:avLst/>
            <a:gdLst>
              <a:gd name="connsiteX0" fmla="*/ 7917 w 193963"/>
              <a:gd name="connsiteY0" fmla="*/ 1353787 h 1353787"/>
              <a:gd name="connsiteX1" fmla="*/ 126670 w 193963"/>
              <a:gd name="connsiteY1" fmla="*/ 1140031 h 1353787"/>
              <a:gd name="connsiteX2" fmla="*/ 7917 w 193963"/>
              <a:gd name="connsiteY2" fmla="*/ 985652 h 1353787"/>
              <a:gd name="connsiteX3" fmla="*/ 174171 w 193963"/>
              <a:gd name="connsiteY3" fmla="*/ 748146 h 1353787"/>
              <a:gd name="connsiteX4" fmla="*/ 19792 w 193963"/>
              <a:gd name="connsiteY4" fmla="*/ 558140 h 1353787"/>
              <a:gd name="connsiteX5" fmla="*/ 174171 w 193963"/>
              <a:gd name="connsiteY5" fmla="*/ 273133 h 1353787"/>
              <a:gd name="connsiteX6" fmla="*/ 138545 w 193963"/>
              <a:gd name="connsiteY6" fmla="*/ 0 h 1353787"/>
              <a:gd name="connsiteX7" fmla="*/ 138545 w 193963"/>
              <a:gd name="connsiteY7" fmla="*/ 0 h 135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63" h="1353787">
                <a:moveTo>
                  <a:pt x="7917" y="1353787"/>
                </a:moveTo>
                <a:cubicBezTo>
                  <a:pt x="67293" y="1277587"/>
                  <a:pt x="126670" y="1201387"/>
                  <a:pt x="126670" y="1140031"/>
                </a:cubicBezTo>
                <a:cubicBezTo>
                  <a:pt x="126670" y="1078675"/>
                  <a:pt x="0" y="1050966"/>
                  <a:pt x="7917" y="985652"/>
                </a:cubicBezTo>
                <a:cubicBezTo>
                  <a:pt x="15834" y="920338"/>
                  <a:pt x="172192" y="819398"/>
                  <a:pt x="174171" y="748146"/>
                </a:cubicBezTo>
                <a:cubicBezTo>
                  <a:pt x="176150" y="676894"/>
                  <a:pt x="19792" y="637309"/>
                  <a:pt x="19792" y="558140"/>
                </a:cubicBezTo>
                <a:cubicBezTo>
                  <a:pt x="19792" y="478971"/>
                  <a:pt x="154379" y="366156"/>
                  <a:pt x="174171" y="273133"/>
                </a:cubicBezTo>
                <a:cubicBezTo>
                  <a:pt x="193963" y="180110"/>
                  <a:pt x="138545" y="0"/>
                  <a:pt x="138545" y="0"/>
                </a:cubicBezTo>
                <a:lnTo>
                  <a:pt x="138545" y="0"/>
                </a:lnTo>
              </a:path>
            </a:pathLst>
          </a:cu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3276600" y="1600200"/>
            <a:ext cx="3048000" cy="1447800"/>
          </a:xfrm>
          <a:prstGeom prst="actionButtonBlank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Flowe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0" y="5462588"/>
            <a:ext cx="461962" cy="481012"/>
          </a:xfrm>
          <a:prstGeom prst="rect">
            <a:avLst/>
          </a:prstGeom>
        </p:spPr>
      </p:pic>
      <p:pic>
        <p:nvPicPr>
          <p:cNvPr id="22" name="Picture 21" descr="Flowe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57600" y="5386388"/>
            <a:ext cx="461962" cy="481012"/>
          </a:xfrm>
          <a:prstGeom prst="rect">
            <a:avLst/>
          </a:prstGeom>
        </p:spPr>
      </p:pic>
      <p:pic>
        <p:nvPicPr>
          <p:cNvPr id="24" name="Picture 23" descr="Be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48200" y="5334000"/>
            <a:ext cx="340142" cy="347662"/>
          </a:xfrm>
          <a:prstGeom prst="rect">
            <a:avLst/>
          </a:prstGeom>
        </p:spPr>
      </p:pic>
      <p:pic>
        <p:nvPicPr>
          <p:cNvPr id="25" name="Picture 24" descr="Be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3505200" y="5334000"/>
            <a:ext cx="340142" cy="34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7216E-6 L -0.56666 0.0499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2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8492E-6 L -0.75313 -0.03053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1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-0.00463 C 0.03958 -0.03009 0.0592 -0.05556 0.09583 -0.05579 C 0.13247 -0.05602 0.18837 0.01921 0.23993 -0.00602 C 0.29149 -0.03125 0.33455 -0.19676 0.40503 -0.20764 C 0.47552 -0.21852 0.56927 -0.14491 0.66319 -0.0713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C -0.02448 -0.02616 -0.04896 -0.05231 -0.05226 -0.08519 C -0.05556 -0.11806 -0.01198 -0.16528 -0.01979 -0.19676 C -0.02761 -0.22824 -0.06789 -0.2662 -0.09879 -0.27431 C -0.12969 -0.28241 -0.16841 -0.23519 -0.20573 -0.24491 C -0.24306 -0.25463 -0.27952 -0.33912 -0.32327 -0.33333 C -0.36719 -0.32755 -0.43299 -0.20324 -0.46979 -0.21065 C -0.5066 -0.21806 -0.53108 -0.34907 -0.5441 -0.37824 C -0.55712 -0.40741 -0.55243 -0.39676 -0.54757 -0.38588 " pathEditMode="relative" ptsTypes="aaaaaaaaA">
                                      <p:cBhvr>
                                        <p:cTn id="6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urclassweb.com/images/scrappin_doodles/farm_babies/bar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95400"/>
            <a:ext cx="2736850" cy="2741475"/>
          </a:xfrm>
          <a:prstGeom prst="rect">
            <a:avLst/>
          </a:prstGeom>
          <a:noFill/>
        </p:spPr>
      </p:pic>
      <p:pic>
        <p:nvPicPr>
          <p:cNvPr id="20" name="Picture 19" descr="1Cou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819400" y="0"/>
            <a:ext cx="2286000" cy="1447800"/>
          </a:xfrm>
          <a:prstGeom prst="rect">
            <a:avLst/>
          </a:prstGeom>
        </p:spPr>
      </p:pic>
      <p:pic>
        <p:nvPicPr>
          <p:cNvPr id="21" name="Picture 20" descr="2Clou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0"/>
            <a:ext cx="2647950" cy="13335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-685800" y="6324600"/>
            <a:ext cx="10134600" cy="1828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553200" y="762000"/>
            <a:ext cx="2514600" cy="3505200"/>
            <a:chOff x="6477000" y="762000"/>
            <a:chExt cx="2514600" cy="3505200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7696200" y="1676400"/>
              <a:ext cx="152400" cy="2590800"/>
            </a:xfrm>
            <a:prstGeom prst="flowChartAlternateProcess">
              <a:avLst/>
            </a:prstGeom>
            <a:solidFill>
              <a:srgbClr val="64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77000" y="762000"/>
              <a:ext cx="2514600" cy="1219200"/>
            </a:xfrm>
            <a:prstGeom prst="roundRect">
              <a:avLst/>
            </a:prstGeom>
            <a:blipFill>
              <a:blip r:embed="rId7" cstate="print"/>
              <a:stretch>
                <a:fillRect/>
              </a:stretch>
            </a:blipFill>
            <a:ln w="50800">
              <a:solidFill>
                <a:srgbClr val="6422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286831">
            <a:off x="560507" y="3597126"/>
            <a:ext cx="5486400" cy="252125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143000" y="1143000"/>
            <a:ext cx="4571998" cy="2590800"/>
          </a:xfrm>
          <a:prstGeom prst="cloud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Chick-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-A?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w Moo Twice.wav">
            <a:hlinkClick r:id="" action="ppaction://media"/>
          </p:cNvPr>
          <p:cNvPicPr>
            <a:picLocks noRot="1" noChangeAspect="1"/>
          </p:cNvPicPr>
          <p:nvPr>
            <a:wavAudioFile r:embed="rId1" name="Cow Moo Twice.wav"/>
          </p:nvPr>
        </p:nvPicPr>
        <p:blipFill>
          <a:blip r:embed="rId9" cstate="print"/>
          <a:stretch>
            <a:fillRect/>
          </a:stretch>
        </p:blipFill>
        <p:spPr>
          <a:xfrm>
            <a:off x="9448800" y="33528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Fenc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66800" y="4839955"/>
            <a:ext cx="11125200" cy="201804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8000" y="6096000"/>
            <a:ext cx="2438400" cy="304800"/>
          </a:xfrm>
          <a:prstGeom prst="roundRect">
            <a:avLst/>
          </a:prstGeom>
          <a:solidFill>
            <a:srgbClr val="64222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Cow Say?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SU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3414" y="292760"/>
            <a:ext cx="1913986" cy="1840840"/>
          </a:xfrm>
          <a:prstGeom prst="rect">
            <a:avLst/>
          </a:prstGeom>
        </p:spPr>
      </p:pic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219200" y="6248400"/>
            <a:ext cx="533400" cy="53340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76200" y="6248400"/>
            <a:ext cx="533400" cy="5334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hlinkshowjump?jump=endshow" highlightClick="1"/>
          </p:cNvPr>
          <p:cNvSpPr/>
          <p:nvPr/>
        </p:nvSpPr>
        <p:spPr>
          <a:xfrm>
            <a:off x="685800" y="6248400"/>
            <a:ext cx="457200" cy="2286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Action Button: Home 25">
            <a:hlinkClick r:id="rId12" action="ppaction://hlinksldjump" highlightClick="1"/>
          </p:cNvPr>
          <p:cNvSpPr/>
          <p:nvPr/>
        </p:nvSpPr>
        <p:spPr>
          <a:xfrm>
            <a:off x="685800" y="6477000"/>
            <a:ext cx="457200" cy="304800"/>
          </a:xfrm>
          <a:prstGeom prst="actionButtonHo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 0.01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24479 0.0027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http://www.ourclassweb.com/images/scrappin_doodles/farm_babies/bar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95400"/>
            <a:ext cx="2736850" cy="2741475"/>
          </a:xfrm>
          <a:prstGeom prst="rect">
            <a:avLst/>
          </a:prstGeom>
          <a:noFill/>
        </p:spPr>
      </p:pic>
      <p:pic>
        <p:nvPicPr>
          <p:cNvPr id="20" name="Picture 19" descr="2Clou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228600"/>
            <a:ext cx="2647950" cy="1333500"/>
          </a:xfrm>
          <a:prstGeom prst="rect">
            <a:avLst/>
          </a:prstGeom>
        </p:spPr>
      </p:pic>
      <p:pic>
        <p:nvPicPr>
          <p:cNvPr id="21" name="Picture 20" descr="1Cou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819400" y="152400"/>
            <a:ext cx="2286000" cy="1447800"/>
          </a:xfrm>
          <a:prstGeom prst="rect">
            <a:avLst/>
          </a:prstGeom>
        </p:spPr>
      </p:pic>
      <p:pic>
        <p:nvPicPr>
          <p:cNvPr id="22" name="Picture 21" descr="2Clou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1524000"/>
            <a:ext cx="2647950" cy="1333500"/>
          </a:xfrm>
          <a:prstGeom prst="rect">
            <a:avLst/>
          </a:prstGeom>
        </p:spPr>
      </p:pic>
      <p:pic>
        <p:nvPicPr>
          <p:cNvPr id="4" name="Picture 3" descr="P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7072">
            <a:off x="3026534" y="3275143"/>
            <a:ext cx="3133725" cy="2329495"/>
          </a:xfrm>
          <a:prstGeom prst="rect">
            <a:avLst/>
          </a:prstGeom>
        </p:spPr>
      </p:pic>
      <p:sp>
        <p:nvSpPr>
          <p:cNvPr id="15" name="Teardrop 14"/>
          <p:cNvSpPr/>
          <p:nvPr/>
        </p:nvSpPr>
        <p:spPr>
          <a:xfrm rot="18808593">
            <a:off x="4138570" y="4440397"/>
            <a:ext cx="104860" cy="110590"/>
          </a:xfrm>
          <a:prstGeom prst="teardrop">
            <a:avLst>
              <a:gd name="adj" fmla="val 191890"/>
            </a:avLst>
          </a:prstGeom>
          <a:solidFill>
            <a:srgbClr val="FFB9B9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g squeal.wav">
            <a:hlinkClick r:id="" action="ppaction://media"/>
          </p:cNvPr>
          <p:cNvPicPr>
            <a:picLocks noRot="1" noChangeAspect="1"/>
          </p:cNvPicPr>
          <p:nvPr>
            <a:wavAudioFile r:embed="rId1" name="Pig squeal.wav"/>
          </p:nvPr>
        </p:nvPicPr>
        <p:blipFill>
          <a:blip r:embed="rId9" cstate="print"/>
          <a:stretch>
            <a:fillRect/>
          </a:stretch>
        </p:blipFill>
        <p:spPr>
          <a:xfrm>
            <a:off x="-304800" y="2971800"/>
            <a:ext cx="304800" cy="304800"/>
          </a:xfrm>
          <a:prstGeom prst="rect">
            <a:avLst/>
          </a:prstGeom>
        </p:spPr>
      </p:pic>
      <p:pic>
        <p:nvPicPr>
          <p:cNvPr id="10" name="Picture 9" descr="SU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292760"/>
            <a:ext cx="1913986" cy="1840840"/>
          </a:xfrm>
          <a:prstGeom prst="rect">
            <a:avLst/>
          </a:prstGeom>
        </p:spPr>
      </p:pic>
      <p:sp>
        <p:nvSpPr>
          <p:cNvPr id="24" name="Teardrop 23"/>
          <p:cNvSpPr/>
          <p:nvPr/>
        </p:nvSpPr>
        <p:spPr>
          <a:xfrm rot="18808593">
            <a:off x="4367170" y="4287997"/>
            <a:ext cx="104860" cy="110590"/>
          </a:xfrm>
          <a:prstGeom prst="teardrop">
            <a:avLst>
              <a:gd name="adj" fmla="val 191890"/>
            </a:avLst>
          </a:prstGeom>
          <a:solidFill>
            <a:srgbClr val="FFB9B9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18808593">
            <a:off x="4290970" y="4516598"/>
            <a:ext cx="104860" cy="110590"/>
          </a:xfrm>
          <a:prstGeom prst="teardrop">
            <a:avLst>
              <a:gd name="adj" fmla="val 191890"/>
            </a:avLst>
          </a:prstGeom>
          <a:solidFill>
            <a:srgbClr val="FFB9B9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2400" y="4038600"/>
            <a:ext cx="1905000" cy="918972"/>
            <a:chOff x="0" y="3886200"/>
            <a:chExt cx="1981200" cy="995172"/>
          </a:xfrm>
        </p:grpSpPr>
        <p:pic>
          <p:nvPicPr>
            <p:cNvPr id="3076" name="Picture 4" descr="http://www.pavilionbroadway.co.uk/media/catalog/product/cache/1/image/9df78eab33525d08d6e5fb8d27136e95/1/n/1n1_2_16.pn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886200"/>
              <a:ext cx="1981200" cy="995172"/>
            </a:xfrm>
            <a:prstGeom prst="rect">
              <a:avLst/>
            </a:prstGeom>
            <a:noFill/>
          </p:spPr>
        </p:pic>
        <p:pic>
          <p:nvPicPr>
            <p:cNvPr id="3074" name="Picture 2" descr="http://www.dogtownpizza.com/images/ingredients/pile-o-bacon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56180">
              <a:off x="381000" y="3939032"/>
              <a:ext cx="1219200" cy="861568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7010400" y="4876800"/>
            <a:ext cx="1981200" cy="995172"/>
            <a:chOff x="0" y="3886200"/>
            <a:chExt cx="1981200" cy="995172"/>
          </a:xfrm>
        </p:grpSpPr>
        <p:pic>
          <p:nvPicPr>
            <p:cNvPr id="29" name="Picture 4" descr="http://www.pavilionbroadway.co.uk/media/catalog/product/cache/1/image/9df78eab33525d08d6e5fb8d27136e95/1/n/1n1_2_16.pn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886200"/>
              <a:ext cx="1981200" cy="995172"/>
            </a:xfrm>
            <a:prstGeom prst="rect">
              <a:avLst/>
            </a:prstGeom>
            <a:noFill/>
          </p:spPr>
        </p:pic>
        <p:pic>
          <p:nvPicPr>
            <p:cNvPr id="30" name="Picture 2" descr="http://www.dogtownpizza.com/images/ingredients/pile-o-bacon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256180">
              <a:off x="381000" y="3939032"/>
              <a:ext cx="1219200" cy="861568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1143000" y="4724400"/>
            <a:ext cx="1981200" cy="995172"/>
            <a:chOff x="0" y="3886200"/>
            <a:chExt cx="1981200" cy="995172"/>
          </a:xfrm>
        </p:grpSpPr>
        <p:pic>
          <p:nvPicPr>
            <p:cNvPr id="32" name="Picture 4" descr="http://www.pavilionbroadway.co.uk/media/catalog/product/cache/1/image/9df78eab33525d08d6e5fb8d27136e95/1/n/1n1_2_16.pn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886200"/>
              <a:ext cx="1981200" cy="995172"/>
            </a:xfrm>
            <a:prstGeom prst="rect">
              <a:avLst/>
            </a:prstGeom>
            <a:noFill/>
          </p:spPr>
        </p:pic>
        <p:pic>
          <p:nvPicPr>
            <p:cNvPr id="33" name="Picture 2" descr="http://www.dogtownpizza.com/images/ingredients/pile-o-bacon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256180">
              <a:off x="381000" y="3939032"/>
              <a:ext cx="1219200" cy="861568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5867400" y="4267200"/>
            <a:ext cx="1981200" cy="995172"/>
            <a:chOff x="0" y="3886200"/>
            <a:chExt cx="1981200" cy="995172"/>
          </a:xfrm>
        </p:grpSpPr>
        <p:pic>
          <p:nvPicPr>
            <p:cNvPr id="35" name="Picture 4" descr="http://www.pavilionbroadway.co.uk/media/catalog/product/cache/1/image/9df78eab33525d08d6e5fb8d27136e95/1/n/1n1_2_16.pn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886200"/>
              <a:ext cx="1981200" cy="995172"/>
            </a:xfrm>
            <a:prstGeom prst="rect">
              <a:avLst/>
            </a:prstGeom>
            <a:noFill/>
          </p:spPr>
        </p:pic>
        <p:pic>
          <p:nvPicPr>
            <p:cNvPr id="36" name="Picture 2" descr="http://www.dogtownpizza.com/images/ingredients/pile-o-bacon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256180">
              <a:off x="381000" y="3939032"/>
              <a:ext cx="1219200" cy="861568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7772400" y="4038600"/>
            <a:ext cx="1295400" cy="842772"/>
            <a:chOff x="0" y="3886200"/>
            <a:chExt cx="1981200" cy="995172"/>
          </a:xfrm>
        </p:grpSpPr>
        <p:pic>
          <p:nvPicPr>
            <p:cNvPr id="38" name="Picture 4" descr="http://www.pavilionbroadway.co.uk/media/catalog/product/cache/1/image/9df78eab33525d08d6e5fb8d27136e95/1/n/1n1_2_16.pn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886200"/>
              <a:ext cx="1981200" cy="995172"/>
            </a:xfrm>
            <a:prstGeom prst="rect">
              <a:avLst/>
            </a:prstGeom>
            <a:noFill/>
          </p:spPr>
        </p:pic>
        <p:pic>
          <p:nvPicPr>
            <p:cNvPr id="39" name="Picture 2" descr="http://www.dogtownpizza.com/images/ingredients/pile-o-bacon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256180">
              <a:off x="381000" y="3939032"/>
              <a:ext cx="1219200" cy="861568"/>
            </a:xfrm>
            <a:prstGeom prst="rect">
              <a:avLst/>
            </a:prstGeom>
            <a:noFill/>
          </p:spPr>
        </p:pic>
      </p:grpSp>
      <p:pic>
        <p:nvPicPr>
          <p:cNvPr id="3082" name="Picture 10" descr="http://www.webweaver.nu/clipart/img/nature/pigs/flying-pig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2286000"/>
            <a:ext cx="1562100" cy="1114772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2819400" y="838200"/>
            <a:ext cx="4038600" cy="2590800"/>
          </a:xfrm>
          <a:prstGeom prst="cloud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Eat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Bacon!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FarmBackground.pn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77B13A"/>
              </a:clrFrom>
              <a:clrTo>
                <a:srgbClr val="77B13A">
                  <a:alpha val="0"/>
                </a:srgbClr>
              </a:clrTo>
            </a:clrChange>
          </a:blip>
          <a:srcRect t="7142"/>
          <a:stretch>
            <a:fillRect/>
          </a:stretch>
        </p:blipFill>
        <p:spPr>
          <a:xfrm>
            <a:off x="-1143000" y="5181600"/>
            <a:ext cx="11405704" cy="1981200"/>
          </a:xfrm>
          <a:prstGeom prst="rect">
            <a:avLst/>
          </a:prstGeom>
        </p:spPr>
      </p:pic>
      <p:sp>
        <p:nvSpPr>
          <p:cNvPr id="44" name="Action Button: Forward or Next 43">
            <a:hlinkClick r:id="" action="ppaction://hlinkshowjump?jump=nextslide" highlightClick="1"/>
          </p:cNvPr>
          <p:cNvSpPr/>
          <p:nvPr/>
        </p:nvSpPr>
        <p:spPr>
          <a:xfrm>
            <a:off x="1219200" y="6248400"/>
            <a:ext cx="533400" cy="53340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ction Button: Back or Previous 44">
            <a:hlinkClick r:id="" action="ppaction://hlinkshowjump?jump=previousslide" highlightClick="1"/>
          </p:cNvPr>
          <p:cNvSpPr/>
          <p:nvPr/>
        </p:nvSpPr>
        <p:spPr>
          <a:xfrm>
            <a:off x="76200" y="6248400"/>
            <a:ext cx="533400" cy="5334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ction Button: Custom 45">
            <a:hlinkClick r:id="" action="ppaction://hlinkshowjump?jump=endshow" highlightClick="1"/>
          </p:cNvPr>
          <p:cNvSpPr/>
          <p:nvPr/>
        </p:nvSpPr>
        <p:spPr>
          <a:xfrm>
            <a:off x="685800" y="6248400"/>
            <a:ext cx="457200" cy="2286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Action Button: Home 46">
            <a:hlinkClick r:id="rId19" action="ppaction://hlinksldjump" highlightClick="1"/>
          </p:cNvPr>
          <p:cNvSpPr/>
          <p:nvPr/>
        </p:nvSpPr>
        <p:spPr>
          <a:xfrm>
            <a:off x="685800" y="6477000"/>
            <a:ext cx="457200" cy="304800"/>
          </a:xfrm>
          <a:prstGeom prst="actionButtonHo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00400" y="5943600"/>
            <a:ext cx="2362200" cy="304800"/>
          </a:xfrm>
          <a:prstGeom prst="roundRect">
            <a:avLst/>
          </a:prstGeom>
          <a:solidFill>
            <a:srgbClr val="FFB9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PIG Say?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014E-7 C -0.13542 -0.07724 -0.27066 -0.15449 -0.4724 -0.16767 C -0.67431 -0.18085 -0.94236 -0.1302 -1.21042 -0.07956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5313 -0.00834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555 L 0 -3.33333E-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5313 -0.0083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0834 L -0.11146 -0.0083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5 0.0055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0833 L -0.13959 -0.0055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.ourclassweb.com/images/scrappin_doodles/farm_babies/bar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371600"/>
            <a:ext cx="2736850" cy="2741475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QSEBQUEhQWFRQTEhQVFBUUFxYYFxUUFRUWFxUUExQZHCogGBwnGxUUITEhJSkrLi4uFx8zODMsNygtLisBCgoKDg0OGxAQGywkHyQtLDQsLy0sLywsLDQsNy8sLCwsLCw3LCwsLCwsLCwsLDQsLCwsLDUsLDQsLCwsLDQ1N//AABEIAIIBgwMBIgACEQEDEQH/xAAcAAEAAQUBAQAAAAAAAAAAAAAABQMEBgcIAgH/xABUEAABAwIBBQgMCQkHAwUAAAABAAIDBBEFBgcSITEUQVFSU2FxkRMVIjJygZKTocHR0hdCQ1SCorGywggWMzREYnPT4SM1Y3Sjs/Akg8MYZaTi4//EABkBAQADAQEAAAAAAAAAAAAAAAABAwQCBf/EACURAQEAAgECBgIDAAAAAAAAAAABAgMREzESITJRUpFBYRQicf/aAAwDAQACEQMRAD8A3iiIgIiICIiAiIgIiICIiAiIgt6+sZBE+WVwbHGxz3uOwNaLkrnDLPPHWVMpFI800DSdANA7I8bzpH21cOi2wF9+11sf8oaaRuFNDO8fUxiXwQ1zmjymt6lpDIbCGVE7jILtjaHaPGcTqvwjbq6EFkco642O6qk2NwezSmxsRcHS1aietSOG5xMTgt2Osm1XsJCJRr23EgddZ1X4pDTt0dV7ao2AeK42AdK1zlJaV5ljjbGPjNbv6++PPw2QdYZJY02toYKlvysYJ1Ws8XbILcz2uHiVvWZa4fE90clZA17TZzTI24PAedcxYHl3WUlFNSQSaMcxB0tenFfU/sTvi6QtfgtqsTdQOH0Ek79CJpc7m2AcLjvBB1bUZy8LZtrYj4Ok/wC6DwKzOd7CPnf+jUfy1z8zIOpI1mIcxcfU0qepMy2JSNDmmn0XC4d2W4IPQ0oNuT55MJbsne/wYZdXlNCtXZ78M4Zz0Re1y10zMPiJ2y0g6ZJfVEruLMDV/GqoB4Ikd9oCDM6jPphw71lQ76DRbrcrQ5/KP5tUf6XvqAZ+T9Nv1sY6InH8SuYvyfuNW+TD7XoJCfP/AEw7ykmd4TmN6Nl1ZSflBi/c0BI56i3oERVZv5P0W/Wv8UTfeVzHmBpfjVU56BGPUUEb/wCoT/2//wCT/wDirR/5QE+9RxDpkefUFkjMwlDvz1R6HRD/AMauIsxWGja+pd0yR+qMIMOOf6q+aweVJ7VRqM/Vae8gp29Om78S2A3MrhQ2tlPTKfUFUGZzCBtjeemZ/qKDV5z6Ylxabzb/AOYvEmfHEyCAKcc4iNx0XeQttR5qcHb8gD4Ush/Eqgzb4MNtPF45X++g0nNnjxY7KhrfBhh/Ewql8LuMfO/9Cm/lLejMhcFb+z030n3+85VfzYwVvyFD4+xesoOf5s6eLONzWP8AosiaOprAFQOcjFD+2zdY9i6KGB4KPkMP8iA+pXEcOFM71lGOhkXqCDmv4RsU+ezeV/RUZ8vMSf31bPstqkI+xdOiow0bBTeJjPUF9GJ4cNnYPFGPdQcsOysr3ftlT4ppPU5fRlFXn9qq/PTe8uqBjlANjo/Ez/6p+c1ENj2+JjvdQcsdv8Q+c1fnZvarY1NWfj1B8chXV/53UY2PPijf7EOWdLxneQ5ByhuKrcf0dQT4Mh9SDBas69z1B/7cnsXVhy2pv8TyP6rw7Lmn4sp6Gt9bkHK4ycrPmtR5mT3VaV2HywkCaKSIuFwJGOYSOEBwF11gcu6fiTeSz31pHPrjDaqsgcwOAbT2s61+/cd4lBtzNXjWlg9He5LYizWd6N7mDe4Gote5vsqDBh0EfYtLR7Lr0rXvK92y3OiDfyKIxzKeko9HdVRHEXd61zu6POGjXbnsoGXOxhDdtY36MU7vS2MoM1RYHJngwgbKou6IZ/WwKg7PPhQ+VkPRC/1hBsNFrr4asL5SXzTk+GrC+Ul805BsVFrr4asK5SXzTl7bnnwo/LSDphk9QQbCRYJHngwg7aojphqPVGVWhzr4Q7ZWN+lHO370YQZqii8FyipasE008c2j3wY4Et3u6btHjUogIiIIHLnARX4fPT2Gk+MmMnelb3UZvvd0B4iVyVheIyUsji0lpILHi2sa9eo7CCF03nFzk0+Ft0BaaqNtGEG2iD8eV1joi2wbTcb2scwYrXOqaiWZzWtdNI55bGLNDnm5DW3NhcoJF1azaXXvr37q2lxMfFF+n2K5ockqqWx7HoNOu7yB9Xb6FLw5GxR/rE+vixjX1m59Cpy365+V2OjZl+GGvdc3sBzDYsvyTxplPCQ2MOc5xL3XsTbYNmwD7Va4xgUIaTTmQkbz7WI37HbdQFFUaDuY7fau8M5lOY4z13C8VsP87zyQ8r+iu6HOLUQ/ohoji6ZLb+CRZYavEsga0k7y7cNguzs1p4vo91UH50q07X/Wt9gWqp6lzzcnoG8FVgw6aQ2bG9x26gdii2TumS3s2U/OfWcofOO9qt35zKrlj52T31hDcmqo/IP6rL2MlavkXdbfauerh7z7ddPP2v0zB2cmq5frklP/AJFSOcap5YeVL76xb806vkT5TPeT806vkT5TPeUdXD5T7Oln8b9MkdnAqDtlb9c/iVM5eTco3qd7VADJGs5H68fvKrHkZVnaxo6Xs9RKdbX8p9p6Ofxv0lzlxMflW+SV4OWcp+Vb5I9isPzHqv8AD8v+iscTyaqIGl72dwNrmkEDptrCTdhbxLC6c5ObKyAZRznWHjXvhrfYhygqOP8AVb7Fi+F1Fjonf2dKlFYrSRx6o5Q9TfYvPbyo5V3U32KPRBf9uqjlXej2L525n5V/WrFEF723n5V/WvnbWflZPKKs0QXZxOblpPLd7V57YzctL5x/tVsiC47YS8rJ5x/tTd8vKyeW/wBqt0QV93S8rJ5bvavu7peVk8t3tVuiC43fLysnlv8AaoXHJnOe0uc5x0bXcSTa53ypJRWL98PB9ZQbdzdYAZcMgf2QDS7Lq0b7JpBtvzL6pzNP/c9N/wB7/flRBpDKuskqsRqHyHSkkqHjqdoMaOYANHQFdtyHqztawdLx6lF4rJaslcN6okI8UhKzU5XScmz63tQYli2TU9NH2SXR0dIN1OBNzfe8RVLA8Ckqi8Rlo0ACdMkbb2tYHgUtlZjj54msc1oAk0u5vtDSN885XjIitMTpSADdrRr6Sq9tuOFuPdZqxmWcmXZXbkDNvyR/W9i9HICXlWdTlkYx93Eb1lffzgdxB1n2LD1t7d0NLGDkDPykf1vYvByDqeNF5TvdWVdv3cQdZTt+7iDrKnrbzoaWJnIWp4Yz9I+6qL8iqsbGNPQ9vrIWZDKA8QeUfYq9Njgc4BzdG+/e48epP5G6fiI/j6b7tbQSz0FUx7bxTwvD2nUbEbOZzTs4CCQuqc3eWDMUoxMAGysOhPGL9xIBe4v8UjWOraCtNZV4CKqLubCVmth4eFh5j9q11DUVNG92g+WB2x2i5zCbXtex17T1rVo3TZP2y7tN139Oz5ZQ1pc4hrQLkuIAAG0knYtQZx88scLXQYa4SSkWdUDXHEf8MEWkda+vvRq26wNJ4lj1XV2bPPNNsAa9737L2s2+3WVJ4HkZLKQ6a8TOA9+ehp2dJ6lZnsxwnOVV4a8s7xjEZQ0M9dO43L3ucXSSvJOsm5c52+eZZ7hmE09CwE91IRreR3R5mD4o/wCXXt9XHTMEVO0auDYDwk/GKh5JC43cSSdpKw57Mtv6jdr1Y6/3V9W4u9+ody3gG09JUeiKJJOzu23up1E7WNLnGwH/ACwWG1Uge9zgLAm9lf5QVBdKW7zLW6SASV8w2k2Pd4h61s1YcTlh3Z+K8ey8pQQxoO2ytsWd3IHCfsV8o/Fxqb0lXKVfJunBLnkXLbAc173Ky7BpdGZpJsDcG/OPbZYpkwf0g8H8SnVi3znKxv0eWMrM91M47fKHtXzdcfHb5QWGosvRnu09Wsx3bHx29YXzd0fHb1hYeidGe51ay/d8XKN607YRco3rWIInRh1ay7thFyjetUqushfG9pe0hzHAjhuCsWXx2xTNMRdlYM11jcKrup/GK8Qi7mjhI+1T3Ym8A6gvWeQhN1P4xTdT+MVN9jHAOpfdAcA6kEJut/GKbrfxipvQHAOpNAcA6kEHup/GKbqfxip3RHAE0RwIILdL+MU3S/jFTtksggt0P4xTdD+MetTtksggt0P4x603S/jFTtksggt0v4xXiSQu2m6n3DUo/Jqk7NW00Wr+1qYY9ezu5Gt182tB0tm4yYfBhVKyR1n9jLy2xu3sr3SBpvvgPAPOCizoCyIOKcU/WZf4z/vlTCh8U/WZf4z/AL5UwgsMX71vT6lcZL/KfR/ErfF+9b0+pXGS/wAp9H8Sr2+irdPrieREWJuEREBERBPYdjDQwCQm41XsTcbyuH4rA7ab9Lb/AGhYyirurHnl31KyEYlTs7xov+6wD2KwrsXc/U3uW+k9JUaima5PMudEReZHhou4gAb5Xbh6XmR4aLkgDhKhq3HgNUQv+8dniChJ6hzzdzien1DeV2Om3uoz34zt5vdfMHyucNhOroVw3EyBbRGrnWyckMyFRUxtlq5dzNdYiPQ05SzadLugIyRsvcjfG8pfKvMtS0lDUVDKidzoYXyNDux6JLRexs29lqk48mS3m8tP9tDxR6VQqawvFiBtvquprN5g0dZidPTzaXY5XPDtE2OqN7hY72toW58p8z2HxUFS+COQzRwSPjJke7u2NLgA0EA3tbxqUNG5NPtI4cLfsP8AVZGsRweXRmaSbDWD4wf6LKN1M47esLJun9mzRl/VWRUDWx8dvWF53fFyjPKCq4q7xRcorbthFyjetfO2MXKN61PhvseKe66RWvbKLlGr52yi5RqeG+x4p7rtUat9o3nga77FS7ZxccelWeLYlGYnBjgS6w1X2X1+hTjheeznLOSXzQFM4B7SdgKlt3M4fQVb5O4BPXTiClZ2SQtc612tAa3aS5xAG91hZc3M1i3IMHTNFq6nLc89jO7mcPoKbuZw+grLocyWKOvdsLfCl29GiCqvwG4lw0/nHe4gwzdzOH0FN3s4fQVmfwG4lw0/nHe4nwG4lxqbzjvcQYXu9nD6Cm72cPoKzT4DMS41N5x3uL6MxmJcam84/wDloMK3ezh9BTd7OH0FZt8BeJcem84/+WvYzE4hylP5b/cQYNu9nD6CnbBnD6Cs7bmIr9+WnH0n+4vXwD13LU/lP91BgXbBnD6CnbBnD6Cs9+Aeu5an8p/ur47MPX70tOfpP91BgEtezRNjrsbaipDNlRGbGKJo1aNTHJ4oj2Q/ct41lvwE4hylP5b/AHFmuarNXLh9W6pqnRvc2MthEZJALu+ebga7Cw8IoNtIiIOKMU/WZf4z/vlTCh8U/WZf4z/vlTCCwxfvR4XqVxkvtk6G/iVDF+8Hheoqvkvtk6G/iVe30Vbp9cTyIixNwiIgIiICIiAiKhW1IjYXHe2DhO8FMnJbx5qeIV7Ym69bjsbw+wLG5JpaiRrQHPc5waxjASSTqDWtGsn0qhUTue4ucbk/8sFmWaTKuHDq/slRGHRyN7GZLXdCSR/aN/d2hwGu2y9rHZr1zH/WHZtuX+JrCsy1U6jlqKh3YnthkfFTgB0j3taSxrzezLkc517ywTJKQNxCkc62iKqAm5sAOyN1k821de4djVNUM04J4pWcLHtcBcXs6x1HmOtaZykzLtfWGWCqhjpXyF8jZHEPiaTdwjsC1w761yLatu1WKm9liudOcMwatLjYGBzR0vIa0eMkBTUOO0z76FRA6176MsZtYEm9jwAnxLTefLOBBPTiipJWy6T2vnkjIdHotN2xteDZx0gCbatQQYVmTpy/G6Ygd52V56OxPH4gupp4g9rmnY5paegixWhPycMDLqiorCO5jj7Azw3lrnEdDWgfTW/kHKuL5p8ThnexlO6ZjXHQkYW6L27x1m4Nt4q0+DPFfmUv1PeXWqIOSvgzxX5lL9T3kGbLFfmUnWz3l1qiDkwZr8VP7FJ5UfvL2M1eLfM3eXD766wRByz8D2L/ADZvnoPfQZncX+bN89B766mRBy/HmXxU7Yox0zM9RKvWZi8SIBL6YcxkfcdNoyF0miDX2ajN12qbI+Z7ZKiYNBLAdGNg16DSdbrnWTYbBq4dgoiAiIgIiICIiAiIgIiICIiAiIgIiIOKMU/WZf4z/vlTCiMUH/Uy/wAZ/wB8qXQWOLd4PCH2FV8l9snQ38So4t3g8IfYVWyX2ydDfxKvb6Kt0+uJ5ERYm4REQEXwlRVdjbW6md0eH4o9q6xxuXZzllMe6WRYdLiMrjcvcOg2HoXuHFZW/GvzO1q3oVV/IxZcseylnu9rN4C56T/T7V7hyh47PG0+oqMxKpEkhcLgG1geYAKdeuzLzc7duNx4jd+YXI6CSimqqiNspnL4Wh4Dg2ECz7AjUXEkE8DRs1qLy1zHSscZMOd2SM3PYZHASN5mPOp427bEatu1bLzO0ZiwSja4WLmPk6RJK97T5LmrM1pZXGtXkpXRG0lJUNPPFJr6DbXsVDtBVfNp/NSe6u0UQcdUuRmISC7KKpIva/YXgX6SFk+T+ZvEZ5GiaMU0RsXPkc0nRO3RjaSdLmNl08iCMybwOKhpo6eAWZG21zbSc74z3kAXcTrKk0RAREQEREBERAREQEREBERAREQEREBERAREQEREBERAREQEREHFeNfrc3+Yk++VKqPyki0K6pbe+jVTNvw2kcLqQQWeK/o/pD1qpkwdcnQ31qniv6P6Q9a9ZMHu3+CPtVe30VZp9cZCiKzrMTjj2m54rdZ8fAsclvZutk7rxR9dizI9Q7p3APWd5Q1djD5NQ7lvANp6Sp7I3NxW4jZ0bOxwk/p5btYRfXoC13nbs1X2kK/DR8mfPf8AjFjVZXvlOs6t5o2f1WwciMzlXWaMlTelgNj3QvK9p19xH8W433bOArcWRWbKiw6z2t7NOPlpQCWn/CbsZt3tfOs1WiSTszW2+dY5gWQtBSMDYqaK4bYve0Pe7fJc91yde9sG8AmM5CYdVD+2pIidXdMHY3ar2GnHY217LrI0UoadxrMHTvN6Wpkh/dkaJW7NQBBaR47qJpvyfpNIdkrWBl9ehE4utzAuAC3wiC3w+jZDFHFGLMiY1jRwNaABs5grhEQEREBERAREQEREBERAREQEREBERAREQEREBERAREQEREBERAREQEREBERBxpld/eNZ/nKj/dcrxWWV/wDeNZ/m6j/deo+ISSODG6T3ONmtbdxJ4A0bUF7isgLQARfSGrxFUMMruwucbXu2222+pzCc3eJVP6OjlAva8gEQHjkI4VnmBZhJ3EGsqGRt32wgvcebSdYN6bFRZLOKmWy8xqiqxaR+/ojgbq6zvrIMlM3NfiFnRQlkTrf2012MIO+3Vd452groTJjNnh9CQ+OHskrdYlmOm4HhaD3LTzgArMQkknYuVvdrTJDM1RUln1H/AFcur9IB2IH92Lf+kT0BbJYwAAAAAagBqAHMF6RSgREQEREBERAREQEREBERAREQEREBERAREQEREBERAREQEREBERAREQEREBERAREQEREBERBoTKXDITlMGGGMsfIC9pY3RcXQuc4ubaxJOvXvrd2E0McMTWxRsjbot1Rta0ahq1NCIgvU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BQUEhQWFRQTEhQVFBUUFxYYFxUUFRUWFxUUExQZHCogGBwnGxUUITEhJSkrLi4uFx8zODMsNygtLisBCgoKDg0OGxAQGywkHyQtLDQsLy0sLywsLDQsNy8sLCwsLCw3LCwsLCwsLCwsLDQsLCwsLDUsLDQsLCwsLDQ1N//AABEIAIIBgwMBIgACEQEDEQH/xAAcAAEAAQUBAQAAAAAAAAAAAAAABQMEBgcIAgH/xABUEAABAwIBBQgMCQkHAwUAAAABAAIDBBEFBgcSITEUQVFSU2FxkRMVIjJygZKTocHR0hdCQ1SCorGywggWMzREYnPT4SM1Y3Sjs/Akg8MYZaTi4//EABkBAQADAQEAAAAAAAAAAAAAAAABAwQCBf/EACURAQEAAgECBgIDAAAAAAAAAAABAgMREzESITJRUpFBYRQicf/aAAwDAQACEQMRAD8A3iiIgIiICIiAiIgIiICIiAiIgt6+sZBE+WVwbHGxz3uOwNaLkrnDLPPHWVMpFI800DSdANA7I8bzpH21cOi2wF9+11sf8oaaRuFNDO8fUxiXwQ1zmjymt6lpDIbCGVE7jILtjaHaPGcTqvwjbq6EFkco642O6qk2NwezSmxsRcHS1aietSOG5xMTgt2Osm1XsJCJRr23EgddZ1X4pDTt0dV7ao2AeK42AdK1zlJaV5ljjbGPjNbv6++PPw2QdYZJY02toYKlvysYJ1Ws8XbILcz2uHiVvWZa4fE90clZA17TZzTI24PAedcxYHl3WUlFNSQSaMcxB0tenFfU/sTvi6QtfgtqsTdQOH0Ek79CJpc7m2AcLjvBB1bUZy8LZtrYj4Ok/wC6DwKzOd7CPnf+jUfy1z8zIOpI1mIcxcfU0qepMy2JSNDmmn0XC4d2W4IPQ0oNuT55MJbsne/wYZdXlNCtXZ78M4Zz0Re1y10zMPiJ2y0g6ZJfVEruLMDV/GqoB4Ikd9oCDM6jPphw71lQ76DRbrcrQ5/KP5tUf6XvqAZ+T9Nv1sY6InH8SuYvyfuNW+TD7XoJCfP/AEw7ykmd4TmN6Nl1ZSflBi/c0BI56i3oERVZv5P0W/Wv8UTfeVzHmBpfjVU56BGPUUEb/wCoT/2//wCT/wDirR/5QE+9RxDpkefUFkjMwlDvz1R6HRD/AMauIsxWGja+pd0yR+qMIMOOf6q+aweVJ7VRqM/Vae8gp29Om78S2A3MrhQ2tlPTKfUFUGZzCBtjeemZ/qKDV5z6Ylxabzb/AOYvEmfHEyCAKcc4iNx0XeQttR5qcHb8gD4Ush/Eqgzb4MNtPF45X++g0nNnjxY7KhrfBhh/Ewql8LuMfO/9Cm/lLejMhcFb+z030n3+85VfzYwVvyFD4+xesoOf5s6eLONzWP8AosiaOprAFQOcjFD+2zdY9i6KGB4KPkMP8iA+pXEcOFM71lGOhkXqCDmv4RsU+ezeV/RUZ8vMSf31bPstqkI+xdOiow0bBTeJjPUF9GJ4cNnYPFGPdQcsOysr3ftlT4ppPU5fRlFXn9qq/PTe8uqBjlANjo/Ez/6p+c1ENj2+JjvdQcsdv8Q+c1fnZvarY1NWfj1B8chXV/53UY2PPijf7EOWdLxneQ5ByhuKrcf0dQT4Mh9SDBas69z1B/7cnsXVhy2pv8TyP6rw7Lmn4sp6Gt9bkHK4ycrPmtR5mT3VaV2HywkCaKSIuFwJGOYSOEBwF11gcu6fiTeSz31pHPrjDaqsgcwOAbT2s61+/cd4lBtzNXjWlg9He5LYizWd6N7mDe4Gote5vsqDBh0EfYtLR7Lr0rXvK92y3OiDfyKIxzKeko9HdVRHEXd61zu6POGjXbnsoGXOxhDdtY36MU7vS2MoM1RYHJngwgbKou6IZ/WwKg7PPhQ+VkPRC/1hBsNFrr4asL5SXzTk+GrC+Ul805BsVFrr4asK5SXzTl7bnnwo/LSDphk9QQbCRYJHngwg7aojphqPVGVWhzr4Q7ZWN+lHO370YQZqii8FyipasE008c2j3wY4Et3u6btHjUogIiIIHLnARX4fPT2Gk+MmMnelb3UZvvd0B4iVyVheIyUsji0lpILHi2sa9eo7CCF03nFzk0+Ft0BaaqNtGEG2iD8eV1joi2wbTcb2scwYrXOqaiWZzWtdNI55bGLNDnm5DW3NhcoJF1azaXXvr37q2lxMfFF+n2K5ockqqWx7HoNOu7yB9Xb6FLw5GxR/rE+vixjX1m59Cpy365+V2OjZl+GGvdc3sBzDYsvyTxplPCQ2MOc5xL3XsTbYNmwD7Va4xgUIaTTmQkbz7WI37HbdQFFUaDuY7fau8M5lOY4z13C8VsP87zyQ8r+iu6HOLUQ/ohoji6ZLb+CRZYavEsga0k7y7cNguzs1p4vo91UH50q07X/Wt9gWqp6lzzcnoG8FVgw6aQ2bG9x26gdii2TumS3s2U/OfWcofOO9qt35zKrlj52T31hDcmqo/IP6rL2MlavkXdbfauerh7z7ddPP2v0zB2cmq5frklP/AJFSOcap5YeVL76xb806vkT5TPeT806vkT5TPeUdXD5T7Oln8b9MkdnAqDtlb9c/iVM5eTco3qd7VADJGs5H68fvKrHkZVnaxo6Xs9RKdbX8p9p6Ofxv0lzlxMflW+SV4OWcp+Vb5I9isPzHqv8AD8v+iscTyaqIGl72dwNrmkEDptrCTdhbxLC6c5ObKyAZRznWHjXvhrfYhygqOP8AVb7Fi+F1Fjonf2dKlFYrSRx6o5Q9TfYvPbyo5V3U32KPRBf9uqjlXej2L525n5V/WrFEF723n5V/WvnbWflZPKKs0QXZxOblpPLd7V57YzctL5x/tVsiC47YS8rJ5x/tTd8vKyeW/wBqt0QV93S8rJ5bvavu7peVk8t3tVuiC43fLysnlv8AaoXHJnOe0uc5x0bXcSTa53ypJRWL98PB9ZQbdzdYAZcMgf2QDS7Lq0b7JpBtvzL6pzNP/c9N/wB7/flRBpDKuskqsRqHyHSkkqHjqdoMaOYANHQFdtyHqztawdLx6lF4rJaslcN6okI8UhKzU5XScmz63tQYli2TU9NH2SXR0dIN1OBNzfe8RVLA8Ckqi8Rlo0ACdMkbb2tYHgUtlZjj54msc1oAk0u5vtDSN885XjIitMTpSADdrRr6Sq9tuOFuPdZqxmWcmXZXbkDNvyR/W9i9HICXlWdTlkYx93Eb1lffzgdxB1n2LD1t7d0NLGDkDPykf1vYvByDqeNF5TvdWVdv3cQdZTt+7iDrKnrbzoaWJnIWp4Yz9I+6qL8iqsbGNPQ9vrIWZDKA8QeUfYq9Njgc4BzdG+/e48epP5G6fiI/j6b7tbQSz0FUx7bxTwvD2nUbEbOZzTs4CCQuqc3eWDMUoxMAGysOhPGL9xIBe4v8UjWOraCtNZV4CKqLubCVmth4eFh5j9q11DUVNG92g+WB2x2i5zCbXtex17T1rVo3TZP2y7tN139Oz5ZQ1pc4hrQLkuIAAG0knYtQZx88scLXQYa4SSkWdUDXHEf8MEWkda+vvRq26wNJ4lj1XV2bPPNNsAa9737L2s2+3WVJ4HkZLKQ6a8TOA9+ehp2dJ6lZnsxwnOVV4a8s7xjEZQ0M9dO43L3ucXSSvJOsm5c52+eZZ7hmE09CwE91IRreR3R5mD4o/wCXXt9XHTMEVO0auDYDwk/GKh5JC43cSSdpKw57Mtv6jdr1Y6/3V9W4u9+ody3gG09JUeiKJJOzu23up1E7WNLnGwH/ACwWG1Uge9zgLAm9lf5QVBdKW7zLW6SASV8w2k2Pd4h61s1YcTlh3Z+K8ey8pQQxoO2ytsWd3IHCfsV8o/Fxqb0lXKVfJunBLnkXLbAc173Ky7BpdGZpJsDcG/OPbZYpkwf0g8H8SnVi3znKxv0eWMrM91M47fKHtXzdcfHb5QWGosvRnu09Wsx3bHx29YXzd0fHb1hYeidGe51ay/d8XKN607YRco3rWIInRh1ay7thFyjetUqushfG9pe0hzHAjhuCsWXx2xTNMRdlYM11jcKrup/GK8Qi7mjhI+1T3Ym8A6gvWeQhN1P4xTdT+MVN9jHAOpfdAcA6kEJut/GKbrfxipvQHAOpNAcA6kEHup/GKbqfxip3RHAE0RwIILdL+MU3S/jFTtksggt0P4xTdD+MetTtksggt0P4x603S/jFTtksggt0v4xXiSQu2m6n3DUo/Jqk7NW00Wr+1qYY9ezu5Gt182tB0tm4yYfBhVKyR1n9jLy2xu3sr3SBpvvgPAPOCizoCyIOKcU/WZf4z/vlTCh8U/WZf4z/AL5UwgsMX71vT6lcZL/KfR/ErfF+9b0+pXGS/wAp9H8Sr2+irdPrieREWJuEREBERBPYdjDQwCQm41XsTcbyuH4rA7ab9Lb/AGhYyirurHnl31KyEYlTs7xov+6wD2KwrsXc/U3uW+k9JUaima5PMudEReZHhou4gAb5Xbh6XmR4aLkgDhKhq3HgNUQv+8dniChJ6hzzdzien1DeV2Om3uoz34zt5vdfMHyucNhOroVw3EyBbRGrnWyckMyFRUxtlq5dzNdYiPQ05SzadLugIyRsvcjfG8pfKvMtS0lDUVDKidzoYXyNDux6JLRexs29lqk48mS3m8tP9tDxR6VQqawvFiBtvquprN5g0dZidPTzaXY5XPDtE2OqN7hY72toW58p8z2HxUFS+COQzRwSPjJke7u2NLgA0EA3tbxqUNG5NPtI4cLfsP8AVZGsRweXRmaSbDWD4wf6LKN1M47esLJun9mzRl/VWRUDWx8dvWF53fFyjPKCq4q7xRcorbthFyjetfO2MXKN61PhvseKe66RWvbKLlGr52yi5RqeG+x4p7rtUat9o3nga77FS7ZxccelWeLYlGYnBjgS6w1X2X1+hTjheeznLOSXzQFM4B7SdgKlt3M4fQVb5O4BPXTiClZ2SQtc612tAa3aS5xAG91hZc3M1i3IMHTNFq6nLc89jO7mcPoKbuZw+grLocyWKOvdsLfCl29GiCqvwG4lw0/nHe4gwzdzOH0FN3s4fQVmfwG4lw0/nHe4nwG4lxqbzjvcQYXu9nD6Cm72cPoKzT4DMS41N5x3uL6MxmJcam84/wDloMK3ezh9BTd7OH0FZt8BeJcem84/+WvYzE4hylP5b/cQYNu9nD6CnbBnD6Cs7bmIr9+WnH0n+4vXwD13LU/lP91BgXbBnD6CnbBnD6Cs9+Aeu5an8p/ur47MPX70tOfpP91BgEtezRNjrsbaipDNlRGbGKJo1aNTHJ4oj2Q/ct41lvwE4hylP5b/AHFmuarNXLh9W6pqnRvc2MthEZJALu+ebga7Cw8IoNtIiIOKMU/WZf4z/vlTCh8U/WZf4z/vlTCCwxfvR4XqVxkvtk6G/iVDF+8Hheoqvkvtk6G/iVe30Vbp9cTyIixNwiIgIiICIiAiKhW1IjYXHe2DhO8FMnJbx5qeIV7Ym69bjsbw+wLG5JpaiRrQHPc5waxjASSTqDWtGsn0qhUTue4ucbk/8sFmWaTKuHDq/slRGHRyN7GZLXdCSR/aN/d2hwGu2y9rHZr1zH/WHZtuX+JrCsy1U6jlqKh3YnthkfFTgB0j3taSxrzezLkc517ywTJKQNxCkc62iKqAm5sAOyN1k821de4djVNUM04J4pWcLHtcBcXs6x1HmOtaZykzLtfWGWCqhjpXyF8jZHEPiaTdwjsC1w761yLatu1WKm9liudOcMwatLjYGBzR0vIa0eMkBTUOO0z76FRA6176MsZtYEm9jwAnxLTefLOBBPTiipJWy6T2vnkjIdHotN2xteDZx0gCbatQQYVmTpy/G6Ygd52V56OxPH4gupp4g9rmnY5paegixWhPycMDLqiorCO5jj7Azw3lrnEdDWgfTW/kHKuL5p8ThnexlO6ZjXHQkYW6L27x1m4Nt4q0+DPFfmUv1PeXWqIOSvgzxX5lL9T3kGbLFfmUnWz3l1qiDkwZr8VP7FJ5UfvL2M1eLfM3eXD766wRByz8D2L/ADZvnoPfQZncX+bN89B766mRBy/HmXxU7Yox0zM9RKvWZi8SIBL6YcxkfcdNoyF0miDX2ajN12qbI+Z7ZKiYNBLAdGNg16DSdbrnWTYbBq4dgoiAiIgIiICIiAiIgIiICIiAiIgIiIOKMU/WZf4z/vlTCiMUH/Uy/wAZ/wB8qXQWOLd4PCH2FV8l9snQ38So4t3g8IfYVWyX2ydDfxKvb6Kt0+uJ5ERYm4REQEXwlRVdjbW6md0eH4o9q6xxuXZzllMe6WRYdLiMrjcvcOg2HoXuHFZW/GvzO1q3oVV/IxZcseylnu9rN4C56T/T7V7hyh47PG0+oqMxKpEkhcLgG1geYAKdeuzLzc7duNx4jd+YXI6CSimqqiNspnL4Wh4Dg2ECz7AjUXEkE8DRs1qLy1zHSscZMOd2SM3PYZHASN5mPOp427bEatu1bLzO0ZiwSja4WLmPk6RJK97T5LmrM1pZXGtXkpXRG0lJUNPPFJr6DbXsVDtBVfNp/NSe6u0UQcdUuRmISC7KKpIva/YXgX6SFk+T+ZvEZ5GiaMU0RsXPkc0nRO3RjaSdLmNl08iCMybwOKhpo6eAWZG21zbSc74z3kAXcTrKk0RAREQEREBERAREQEREBERAREQEREBERAREQEREBERAREQEREHFeNfrc3+Yk++VKqPyki0K6pbe+jVTNvw2kcLqQQWeK/o/pD1qpkwdcnQ31qniv6P6Q9a9ZMHu3+CPtVe30VZp9cZCiKzrMTjj2m54rdZ8fAsclvZutk7rxR9dizI9Q7p3APWd5Q1djD5NQ7lvANp6Sp7I3NxW4jZ0bOxwk/p5btYRfXoC13nbs1X2kK/DR8mfPf8AjFjVZXvlOs6t5o2f1WwciMzlXWaMlTelgNj3QvK9p19xH8W433bOArcWRWbKiw6z2t7NOPlpQCWn/CbsZt3tfOs1WiSTszW2+dY5gWQtBSMDYqaK4bYve0Pe7fJc91yde9sG8AmM5CYdVD+2pIidXdMHY3ar2GnHY217LrI0UoadxrMHTvN6Wpkh/dkaJW7NQBBaR47qJpvyfpNIdkrWBl9ehE4utzAuAC3wiC3w+jZDFHFGLMiY1jRwNaABs5grhEQEREBERAREQEREBERAREQEREBERAREQEREBERAREQEREBERAREQEREBERBxpld/eNZ/nKj/dcrxWWV/wDeNZ/m6j/deo+ISSODG6T3ONmtbdxJ4A0bUF7isgLQARfSGrxFUMMruwucbXu2222+pzCc3eJVP6OjlAva8gEQHjkI4VnmBZhJ3EGsqGRt32wgvcebSdYN6bFRZLOKmWy8xqiqxaR+/ojgbq6zvrIMlM3NfiFnRQlkTrf2012MIO+3Vd452groTJjNnh9CQ+OHskrdYlmOm4HhaD3LTzgArMQkknYuVvdrTJDM1RUln1H/AFcur9IB2IH92Lf+kT0BbJYwAAAAAagBqAHMF6RSgREQEREBERAREQEREBERAREQEREBERAREQEREBERAREQEREBERAREQEREBERAREQEREBERBoTKXDITlMGGGMsfIC9pY3RcXQuc4ubaxJOvXvrd2E0McMTWxRsjbot1Rta0ahq1NCIgvU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-609600" y="3581400"/>
            <a:ext cx="304800" cy="152400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5181600" y="1828800"/>
            <a:ext cx="3810000" cy="2209800"/>
          </a:xfrm>
          <a:prstGeom prst="cloud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 hate Thanksgiving season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05200" y="6400800"/>
            <a:ext cx="2895600" cy="381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TURKEY Say?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Rooster.wav">
            <a:hlinkClick r:id="" action="ppaction://media"/>
          </p:cNvPr>
          <p:cNvPicPr>
            <a:picLocks noRot="1" noChangeAspect="1"/>
          </p:cNvPicPr>
          <p:nvPr>
            <a:wavAudioFile r:embed="rId1" name="Rooster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648200"/>
            <a:ext cx="304800" cy="304800"/>
          </a:xfrm>
          <a:prstGeom prst="rect">
            <a:avLst/>
          </a:prstGeom>
        </p:spPr>
      </p:pic>
      <p:pic>
        <p:nvPicPr>
          <p:cNvPr id="6" name="Content Placeholder 5" descr="shotgun.jp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86175" y="3429000"/>
            <a:ext cx="3686175" cy="1238250"/>
          </a:xfrm>
        </p:spPr>
      </p:pic>
      <p:pic>
        <p:nvPicPr>
          <p:cNvPr id="19" name="Gun Shot.wav">
            <a:hlinkClick r:id="" action="ppaction://media"/>
          </p:cNvPr>
          <p:cNvPicPr>
            <a:picLocks noRot="1" noChangeAspect="1"/>
          </p:cNvPicPr>
          <p:nvPr>
            <a:wavAudioFile r:embed="rId2" name="Gun Shot.wav"/>
          </p:nvPr>
        </p:nvPicPr>
        <p:blipFill>
          <a:blip r:embed="rId8" cstate="print"/>
          <a:stretch>
            <a:fillRect/>
          </a:stretch>
        </p:blipFill>
        <p:spPr>
          <a:xfrm>
            <a:off x="-304800" y="2971800"/>
            <a:ext cx="304800" cy="304800"/>
          </a:xfrm>
          <a:prstGeom prst="rect">
            <a:avLst/>
          </a:prstGeom>
        </p:spPr>
      </p:pic>
      <p:pic>
        <p:nvPicPr>
          <p:cNvPr id="1032" name="Picture 8" descr="http://www.wpclipart.com/holiday/thanksgiving/more_turkeys/baked_turkey_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419600"/>
            <a:ext cx="3962400" cy="2027429"/>
          </a:xfrm>
          <a:prstGeom prst="rect">
            <a:avLst/>
          </a:prstGeom>
          <a:noFill/>
        </p:spPr>
      </p:pic>
      <p:pic>
        <p:nvPicPr>
          <p:cNvPr id="17" name="Picture 16" descr="2Clou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8400" y="228600"/>
            <a:ext cx="2647950" cy="1333500"/>
          </a:xfrm>
          <a:prstGeom prst="rect">
            <a:avLst/>
          </a:prstGeom>
        </p:spPr>
      </p:pic>
      <p:pic>
        <p:nvPicPr>
          <p:cNvPr id="20" name="Picture 19" descr="1Cou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2819400" y="152400"/>
            <a:ext cx="2286000" cy="1447800"/>
          </a:xfrm>
          <a:prstGeom prst="rect">
            <a:avLst/>
          </a:prstGeom>
        </p:spPr>
      </p:pic>
      <p:pic>
        <p:nvPicPr>
          <p:cNvPr id="21" name="Picture 20" descr="2Clou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1524000"/>
            <a:ext cx="2647950" cy="1333500"/>
          </a:xfrm>
          <a:prstGeom prst="rect">
            <a:avLst/>
          </a:prstGeom>
        </p:spPr>
      </p:pic>
      <p:pic>
        <p:nvPicPr>
          <p:cNvPr id="8" name="Picture 7" descr="Chicke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0" y="1828800"/>
            <a:ext cx="2990850" cy="4526692"/>
          </a:xfrm>
          <a:prstGeom prst="rect">
            <a:avLst/>
          </a:prstGeom>
        </p:spPr>
      </p:pic>
      <p:pic>
        <p:nvPicPr>
          <p:cNvPr id="12" name="Picture 11" descr="SU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" y="292760"/>
            <a:ext cx="1913986" cy="184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5313 -0.0083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555 L 0 -3.33333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5313 -0.0083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0834 L -0.11146 -0.0083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5 0.0055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0833 L -0.13959 -0.00555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6244E-6 L 0.27656 -0.0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028E-8 L 1.10833 0.022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" y="1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7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15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56 -0.00139 L -0.00677 -0.001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038600"/>
            <a:ext cx="9144000" cy="2819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http://www.ourclassweb.com/images/scrappin_doodles/farm_babies/bar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2736850" cy="2741475"/>
          </a:xfrm>
          <a:prstGeom prst="rect">
            <a:avLst/>
          </a:prstGeom>
          <a:noFill/>
        </p:spPr>
      </p:pic>
      <p:pic>
        <p:nvPicPr>
          <p:cNvPr id="14" name="Picture 13" descr="F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886200"/>
            <a:ext cx="3440058" cy="2509838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SEBQUEhQWFRQTEhQVFBUUFxYYFxUUFRUWFxUUExQZHCogGBwnGxUUITEhJSkrLi4uFx8zODMsNygtLisBCgoKDg0OGxAQGywkHyQtLDQsLy0sLywsLDQsNy8sLCwsLCw3LCwsLCwsLCwsLDQsLCwsLDUsLDQsLCwsLDQ1N//AABEIAIIBgwMBIgACEQEDEQH/xAAcAAEAAQUBAQAAAAAAAAAAAAAABQMEBgcIAgH/xABUEAABAwIBBQgMCQkHAwUAAAABAAIDBBEFBgcSITEUQVFSU2FxkRMVIjJygZKTocHR0hdCQ1SCorGywggWMzREYnPT4SM1Y3Sjs/Akg8MYZaTi4//EABkBAQADAQEAAAAAAAAAAAAAAAABAwQCBf/EACURAQEAAgECBgIDAAAAAAAAAAABAgMREzESITJRUpFBYRQicf/aAAwDAQACEQMRAD8A3iiIgIiICIiAiIgIiICIiAiIgt6+sZBE+WVwbHGxz3uOwNaLkrnDLPPHWVMpFI800DSdANA7I8bzpH21cOi2wF9+11sf8oaaRuFNDO8fUxiXwQ1zmjymt6lpDIbCGVE7jILtjaHaPGcTqvwjbq6EFkco642O6qk2NwezSmxsRcHS1aietSOG5xMTgt2Osm1XsJCJRr23EgddZ1X4pDTt0dV7ao2AeK42AdK1zlJaV5ljjbGPjNbv6++PPw2QdYZJY02toYKlvysYJ1Ws8XbILcz2uHiVvWZa4fE90clZA17TZzTI24PAedcxYHl3WUlFNSQSaMcxB0tenFfU/sTvi6QtfgtqsTdQOH0Ek79CJpc7m2AcLjvBB1bUZy8LZtrYj4Ok/wC6DwKzOd7CPnf+jUfy1z8zIOpI1mIcxcfU0qepMy2JSNDmmn0XC4d2W4IPQ0oNuT55MJbsne/wYZdXlNCtXZ78M4Zz0Re1y10zMPiJ2y0g6ZJfVEruLMDV/GqoB4Ikd9oCDM6jPphw71lQ76DRbrcrQ5/KP5tUf6XvqAZ+T9Nv1sY6InH8SuYvyfuNW+TD7XoJCfP/AEw7ykmd4TmN6Nl1ZSflBi/c0BI56i3oERVZv5P0W/Wv8UTfeVzHmBpfjVU56BGPUUEb/wCoT/2//wCT/wDirR/5QE+9RxDpkefUFkjMwlDvz1R6HRD/AMauIsxWGja+pd0yR+qMIMOOf6q+aweVJ7VRqM/Vae8gp29Om78S2A3MrhQ2tlPTKfUFUGZzCBtjeemZ/qKDV5z6Ylxabzb/AOYvEmfHEyCAKcc4iNx0XeQttR5qcHb8gD4Ush/Eqgzb4MNtPF45X++g0nNnjxY7KhrfBhh/Ewql8LuMfO/9Cm/lLejMhcFb+z030n3+85VfzYwVvyFD4+xesoOf5s6eLONzWP8AosiaOprAFQOcjFD+2zdY9i6KGB4KPkMP8iA+pXEcOFM71lGOhkXqCDmv4RsU+ezeV/RUZ8vMSf31bPstqkI+xdOiow0bBTeJjPUF9GJ4cNnYPFGPdQcsOysr3ftlT4ppPU5fRlFXn9qq/PTe8uqBjlANjo/Ez/6p+c1ENj2+JjvdQcsdv8Q+c1fnZvarY1NWfj1B8chXV/53UY2PPijf7EOWdLxneQ5ByhuKrcf0dQT4Mh9SDBas69z1B/7cnsXVhy2pv8TyP6rw7Lmn4sp6Gt9bkHK4ycrPmtR5mT3VaV2HywkCaKSIuFwJGOYSOEBwF11gcu6fiTeSz31pHPrjDaqsgcwOAbT2s61+/cd4lBtzNXjWlg9He5LYizWd6N7mDe4Gote5vsqDBh0EfYtLR7Lr0rXvK92y3OiDfyKIxzKeko9HdVRHEXd61zu6POGjXbnsoGXOxhDdtY36MU7vS2MoM1RYHJngwgbKou6IZ/WwKg7PPhQ+VkPRC/1hBsNFrr4asL5SXzTk+GrC+Ul805BsVFrr4asK5SXzTl7bnnwo/LSDphk9QQbCRYJHngwg7aojphqPVGVWhzr4Q7ZWN+lHO370YQZqii8FyipasE008c2j3wY4Et3u6btHjUogIiIIHLnARX4fPT2Gk+MmMnelb3UZvvd0B4iVyVheIyUsji0lpILHi2sa9eo7CCF03nFzk0+Ft0BaaqNtGEG2iD8eV1joi2wbTcb2scwYrXOqaiWZzWtdNI55bGLNDnm5DW3NhcoJF1azaXXvr37q2lxMfFF+n2K5ockqqWx7HoNOu7yB9Xb6FLw5GxR/rE+vixjX1m59Cpy365+V2OjZl+GGvdc3sBzDYsvyTxplPCQ2MOc5xL3XsTbYNmwD7Va4xgUIaTTmQkbz7WI37HbdQFFUaDuY7fau8M5lOY4z13C8VsP87zyQ8r+iu6HOLUQ/ohoji6ZLb+CRZYavEsga0k7y7cNguzs1p4vo91UH50q07X/Wt9gWqp6lzzcnoG8FVgw6aQ2bG9x26gdii2TumS3s2U/OfWcofOO9qt35zKrlj52T31hDcmqo/IP6rL2MlavkXdbfauerh7z7ddPP2v0zB2cmq5frklP/AJFSOcap5YeVL76xb806vkT5TPeT806vkT5TPeUdXD5T7Oln8b9MkdnAqDtlb9c/iVM5eTco3qd7VADJGs5H68fvKrHkZVnaxo6Xs9RKdbX8p9p6Ofxv0lzlxMflW+SV4OWcp+Vb5I9isPzHqv8AD8v+iscTyaqIGl72dwNrmkEDptrCTdhbxLC6c5ObKyAZRznWHjXvhrfYhygqOP8AVb7Fi+F1Fjonf2dKlFYrSRx6o5Q9TfYvPbyo5V3U32KPRBf9uqjlXej2L525n5V/WrFEF723n5V/WvnbWflZPKKs0QXZxOblpPLd7V57YzctL5x/tVsiC47YS8rJ5x/tTd8vKyeW/wBqt0QV93S8rJ5bvavu7peVk8t3tVuiC43fLysnlv8AaoXHJnOe0uc5x0bXcSTa53ypJRWL98PB9ZQbdzdYAZcMgf2QDS7Lq0b7JpBtvzL6pzNP/c9N/wB7/flRBpDKuskqsRqHyHSkkqHjqdoMaOYANHQFdtyHqztawdLx6lF4rJaslcN6okI8UhKzU5XScmz63tQYli2TU9NH2SXR0dIN1OBNzfe8RVLA8Ckqi8Rlo0ACdMkbb2tYHgUtlZjj54msc1oAk0u5vtDSN885XjIitMTpSADdrRr6Sq9tuOFuPdZqxmWcmXZXbkDNvyR/W9i9HICXlWdTlkYx93Eb1lffzgdxB1n2LD1t7d0NLGDkDPykf1vYvByDqeNF5TvdWVdv3cQdZTt+7iDrKnrbzoaWJnIWp4Yz9I+6qL8iqsbGNPQ9vrIWZDKA8QeUfYq9Njgc4BzdG+/e48epP5G6fiI/j6b7tbQSz0FUx7bxTwvD2nUbEbOZzTs4CCQuqc3eWDMUoxMAGysOhPGL9xIBe4v8UjWOraCtNZV4CKqLubCVmth4eFh5j9q11DUVNG92g+WB2x2i5zCbXtex17T1rVo3TZP2y7tN139Oz5ZQ1pc4hrQLkuIAAG0knYtQZx88scLXQYa4SSkWdUDXHEf8MEWkda+vvRq26wNJ4lj1XV2bPPNNsAa9737L2s2+3WVJ4HkZLKQ6a8TOA9+ehp2dJ6lZnsxwnOVV4a8s7xjEZQ0M9dO43L3ucXSSvJOsm5c52+eZZ7hmE09CwE91IRreR3R5mD4o/wCXXt9XHTMEVO0auDYDwk/GKh5JC43cSSdpKw57Mtv6jdr1Y6/3V9W4u9+ody3gG09JUeiKJJOzu23up1E7WNLnGwH/ACwWG1Uge9zgLAm9lf5QVBdKW7zLW6SASV8w2k2Pd4h61s1YcTlh3Z+K8ey8pQQxoO2ytsWd3IHCfsV8o/Fxqb0lXKVfJunBLnkXLbAc173Ky7BpdGZpJsDcG/OPbZYpkwf0g8H8SnVi3znKxv0eWMrM91M47fKHtXzdcfHb5QWGosvRnu09Wsx3bHx29YXzd0fHb1hYeidGe51ay/d8XKN607YRco3rWIInRh1ay7thFyjetUqushfG9pe0hzHAjhuCsWXx2xTNMRdlYM11jcKrup/GK8Qi7mjhI+1T3Ym8A6gvWeQhN1P4xTdT+MVN9jHAOpfdAcA6kEJut/GKbrfxipvQHAOpNAcA6kEHup/GKbqfxip3RHAE0RwIILdL+MU3S/jFTtksggt0P4xTdD+MetTtksggt0P4x603S/jFTtksggt0v4xXiSQu2m6n3DUo/Jqk7NW00Wr+1qYY9ezu5Gt182tB0tm4yYfBhVKyR1n9jLy2xu3sr3SBpvvgPAPOCizoCyIOKcU/WZf4z/vlTCh8U/WZf4z/AL5UwgsMX71vT6lcZL/KfR/ErfF+9b0+pXGS/wAp9H8Sr2+irdPrieREWJuEREBERBPYdjDQwCQm41XsTcbyuH4rA7ab9Lb/AGhYyirurHnl31KyEYlTs7xov+6wD2KwrsXc/U3uW+k9JUaima5PMudEReZHhou4gAb5Xbh6XmR4aLkgDhKhq3HgNUQv+8dniChJ6hzzdzien1DeV2Om3uoz34zt5vdfMHyucNhOroVw3EyBbRGrnWyckMyFRUxtlq5dzNdYiPQ05SzadLugIyRsvcjfG8pfKvMtS0lDUVDKidzoYXyNDux6JLRexs29lqk48mS3m8tP9tDxR6VQqawvFiBtvquprN5g0dZidPTzaXY5XPDtE2OqN7hY72toW58p8z2HxUFS+COQzRwSPjJke7u2NLgA0EA3tbxqUNG5NPtI4cLfsP8AVZGsRweXRmaSbDWD4wf6LKN1M47esLJun9mzRl/VWRUDWx8dvWF53fFyjPKCq4q7xRcorbthFyjetfO2MXKN61PhvseKe66RWvbKLlGr52yi5RqeG+x4p7rtUat9o3nga77FS7ZxccelWeLYlGYnBjgS6w1X2X1+hTjheeznLOSXzQFM4B7SdgKlt3M4fQVb5O4BPXTiClZ2SQtc612tAa3aS5xAG91hZc3M1i3IMHTNFq6nLc89jO7mcPoKbuZw+grLocyWKOvdsLfCl29GiCqvwG4lw0/nHe4gwzdzOH0FN3s4fQVmfwG4lw0/nHe4nwG4lxqbzjvcQYXu9nD6Cm72cPoKzT4DMS41N5x3uL6MxmJcam84/wDloMK3ezh9BTd7OH0FZt8BeJcem84/+WvYzE4hylP5b/cQYNu9nD6CnbBnD6Cs7bmIr9+WnH0n+4vXwD13LU/lP91BgXbBnD6CnbBnD6Cs9+Aeu5an8p/ur47MPX70tOfpP91BgEtezRNjrsbaipDNlRGbGKJo1aNTHJ4oj2Q/ct41lvwE4hylP5b/AHFmuarNXLh9W6pqnRvc2MthEZJALu+ebga7Cw8IoNtIiIOKMU/WZf4z/vlTCh8U/WZf4z/vlTCCwxfvR4XqVxkvtk6G/iVDF+8Hheoqvkvtk6G/iVe30Vbp9cTyIixNwiIgIiICIiAiKhW1IjYXHe2DhO8FMnJbx5qeIV7Ym69bjsbw+wLG5JpaiRrQHPc5waxjASSTqDWtGsn0qhUTue4ucbk/8sFmWaTKuHDq/slRGHRyN7GZLXdCSR/aN/d2hwGu2y9rHZr1zH/WHZtuX+JrCsy1U6jlqKh3YnthkfFTgB0j3taSxrzezLkc517ywTJKQNxCkc62iKqAm5sAOyN1k821de4djVNUM04J4pWcLHtcBcXs6x1HmOtaZykzLtfWGWCqhjpXyF8jZHEPiaTdwjsC1w761yLatu1WKm9liudOcMwatLjYGBzR0vIa0eMkBTUOO0z76FRA6176MsZtYEm9jwAnxLTefLOBBPTiipJWy6T2vnkjIdHotN2xteDZx0gCbatQQYVmTpy/G6Ygd52V56OxPH4gupp4g9rmnY5paegixWhPycMDLqiorCO5jj7Azw3lrnEdDWgfTW/kHKuL5p8ThnexlO6ZjXHQkYW6L27x1m4Nt4q0+DPFfmUv1PeXWqIOSvgzxX5lL9T3kGbLFfmUnWz3l1qiDkwZr8VP7FJ5UfvL2M1eLfM3eXD766wRByz8D2L/ADZvnoPfQZncX+bN89B766mRBy/HmXxU7Yox0zM9RKvWZi8SIBL6YcxkfcdNoyF0miDX2ajN12qbI+Z7ZKiYNBLAdGNg16DSdbrnWTYbBq4dgoiAiIgIiICIiAiIgIiICIiAiIgIiIOKMU/WZf4z/vlTCiMUH/Uy/wAZ/wB8qXQWOLd4PCH2FV8l9snQ38So4t3g8IfYVWyX2ydDfxKvb6Kt0+uJ5ERYm4REQEXwlRVdjbW6md0eH4o9q6xxuXZzllMe6WRYdLiMrjcvcOg2HoXuHFZW/GvzO1q3oVV/IxZcseylnu9rN4C56T/T7V7hyh47PG0+oqMxKpEkhcLgG1geYAKdeuzLzc7duNx4jd+YXI6CSimqqiNspnL4Wh4Dg2ECz7AjUXEkE8DRs1qLy1zHSscZMOd2SM3PYZHASN5mPOp427bEatu1bLzO0ZiwSja4WLmPk6RJK97T5LmrM1pZXGtXkpXRG0lJUNPPFJr6DbXsVDtBVfNp/NSe6u0UQcdUuRmISC7KKpIva/YXgX6SFk+T+ZvEZ5GiaMU0RsXPkc0nRO3RjaSdLmNl08iCMybwOKhpo6eAWZG21zbSc74z3kAXcTrKk0RAREQEREBERAREQEREBERAREQEREBERAREQEREBERAREQEREHFeNfrc3+Yk++VKqPyki0K6pbe+jVTNvw2kcLqQQWeK/o/pD1qpkwdcnQ31qniv6P6Q9a9ZMHu3+CPtVe30VZp9cZCiKzrMTjj2m54rdZ8fAsclvZutk7rxR9dizI9Q7p3APWd5Q1djD5NQ7lvANp6Sp7I3NxW4jZ0bOxwk/p5btYRfXoC13nbs1X2kK/DR8mfPf8AjFjVZXvlOs6t5o2f1WwciMzlXWaMlTelgNj3QvK9p19xH8W433bOArcWRWbKiw6z2t7NOPlpQCWn/CbsZt3tfOs1WiSTszW2+dY5gWQtBSMDYqaK4bYve0Pe7fJc91yde9sG8AmM5CYdVD+2pIidXdMHY3ar2GnHY217LrI0UoadxrMHTvN6Wpkh/dkaJW7NQBBaR47qJpvyfpNIdkrWBl9ehE4utzAuAC3wiC3w+jZDFHFGLMiY1jRwNaABs5grhEQEREBERAREQEREBERAREQEREBERAREQEREBERAREQEREBERAREQEREBERBxpld/eNZ/nKj/dcrxWWV/wDeNZ/m6j/deo+ISSODG6T3ONmtbdxJ4A0bUF7isgLQARfSGrxFUMMruwucbXu2222+pzCc3eJVP6OjlAva8gEQHjkI4VnmBZhJ3EGsqGRt32wgvcebSdYN6bFRZLOKmWy8xqiqxaR+/ojgbq6zvrIMlM3NfiFnRQlkTrf2012MIO+3Vd452groTJjNnh9CQ+OHskrdYlmOm4HhaD3LTzgArMQkknYuVvdrTJDM1RUln1H/AFcur9IB2IH92Lf+kT0BbJYwAAAAAagBqAHMF6RSgREQEREBERAREQEREBERAREQEREBERAREQEREBERAREQEREBERAREQEREBERAREQEREBERBoTKXDITlMGGGMsfIC9pY3RcXQuc4ubaxJOvXvrd2E0McMTWxRsjbot1Rta0ahq1NCIgvU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BQUEhQWFRQTEhQVFBUUFxYYFxUUFRUWFxUUExQZHCogGBwnGxUUITEhJSkrLi4uFx8zODMsNygtLisBCgoKDg0OGxAQGywkHyQtLDQsLy0sLywsLDQsNy8sLCwsLCw3LCwsLCwsLCwsLDQsLCwsLDUsLDQsLCwsLDQ1N//AABEIAIIBgwMBIgACEQEDEQH/xAAcAAEAAQUBAQAAAAAAAAAAAAAABQMEBgcIAgH/xABUEAABAwIBBQgMCQkHAwUAAAABAAIDBBEFBgcSITEUQVFSU2FxkRMVIjJygZKTocHR0hdCQ1SCorGywggWMzREYnPT4SM1Y3Sjs/Akg8MYZaTi4//EABkBAQADAQEAAAAAAAAAAAAAAAABAwQCBf/EACURAQEAAgECBgIDAAAAAAAAAAABAgMREzESITJRUpFBYRQicf/aAAwDAQACEQMRAD8A3iiIgIiICIiAiIgIiICIiAiIgt6+sZBE+WVwbHGxz3uOwNaLkrnDLPPHWVMpFI800DSdANA7I8bzpH21cOi2wF9+11sf8oaaRuFNDO8fUxiXwQ1zmjymt6lpDIbCGVE7jILtjaHaPGcTqvwjbq6EFkco642O6qk2NwezSmxsRcHS1aietSOG5xMTgt2Osm1XsJCJRr23EgddZ1X4pDTt0dV7ao2AeK42AdK1zlJaV5ljjbGPjNbv6++PPw2QdYZJY02toYKlvysYJ1Ws8XbILcz2uHiVvWZa4fE90clZA17TZzTI24PAedcxYHl3WUlFNSQSaMcxB0tenFfU/sTvi6QtfgtqsTdQOH0Ek79CJpc7m2AcLjvBB1bUZy8LZtrYj4Ok/wC6DwKzOd7CPnf+jUfy1z8zIOpI1mIcxcfU0qepMy2JSNDmmn0XC4d2W4IPQ0oNuT55MJbsne/wYZdXlNCtXZ78M4Zz0Re1y10zMPiJ2y0g6ZJfVEruLMDV/GqoB4Ikd9oCDM6jPphw71lQ76DRbrcrQ5/KP5tUf6XvqAZ+T9Nv1sY6InH8SuYvyfuNW+TD7XoJCfP/AEw7ykmd4TmN6Nl1ZSflBi/c0BI56i3oERVZv5P0W/Wv8UTfeVzHmBpfjVU56BGPUUEb/wCoT/2//wCT/wDirR/5QE+9RxDpkefUFkjMwlDvz1R6HRD/AMauIsxWGja+pd0yR+qMIMOOf6q+aweVJ7VRqM/Vae8gp29Om78S2A3MrhQ2tlPTKfUFUGZzCBtjeemZ/qKDV5z6Ylxabzb/AOYvEmfHEyCAKcc4iNx0XeQttR5qcHb8gD4Ush/Eqgzb4MNtPF45X++g0nNnjxY7KhrfBhh/Ewql8LuMfO/9Cm/lLejMhcFb+z030n3+85VfzYwVvyFD4+xesoOf5s6eLONzWP8AosiaOprAFQOcjFD+2zdY9i6KGB4KPkMP8iA+pXEcOFM71lGOhkXqCDmv4RsU+ezeV/RUZ8vMSf31bPstqkI+xdOiow0bBTeJjPUF9GJ4cNnYPFGPdQcsOysr3ftlT4ppPU5fRlFXn9qq/PTe8uqBjlANjo/Ez/6p+c1ENj2+JjvdQcsdv8Q+c1fnZvarY1NWfj1B8chXV/53UY2PPijf7EOWdLxneQ5ByhuKrcf0dQT4Mh9SDBas69z1B/7cnsXVhy2pv8TyP6rw7Lmn4sp6Gt9bkHK4ycrPmtR5mT3VaV2HywkCaKSIuFwJGOYSOEBwF11gcu6fiTeSz31pHPrjDaqsgcwOAbT2s61+/cd4lBtzNXjWlg9He5LYizWd6N7mDe4Gote5vsqDBh0EfYtLR7Lr0rXvK92y3OiDfyKIxzKeko9HdVRHEXd61zu6POGjXbnsoGXOxhDdtY36MU7vS2MoM1RYHJngwgbKou6IZ/WwKg7PPhQ+VkPRC/1hBsNFrr4asL5SXzTk+GrC+Ul805BsVFrr4asK5SXzTl7bnnwo/LSDphk9QQbCRYJHngwg7aojphqPVGVWhzr4Q7ZWN+lHO370YQZqii8FyipasE008c2j3wY4Et3u6btHjUogIiIIHLnARX4fPT2Gk+MmMnelb3UZvvd0B4iVyVheIyUsji0lpILHi2sa9eo7CCF03nFzk0+Ft0BaaqNtGEG2iD8eV1joi2wbTcb2scwYrXOqaiWZzWtdNI55bGLNDnm5DW3NhcoJF1azaXXvr37q2lxMfFF+n2K5ockqqWx7HoNOu7yB9Xb6FLw5GxR/rE+vixjX1m59Cpy365+V2OjZl+GGvdc3sBzDYsvyTxplPCQ2MOc5xL3XsTbYNmwD7Va4xgUIaTTmQkbz7WI37HbdQFFUaDuY7fau8M5lOY4z13C8VsP87zyQ8r+iu6HOLUQ/ohoji6ZLb+CRZYavEsga0k7y7cNguzs1p4vo91UH50q07X/Wt9gWqp6lzzcnoG8FVgw6aQ2bG9x26gdii2TumS3s2U/OfWcofOO9qt35zKrlj52T31hDcmqo/IP6rL2MlavkXdbfauerh7z7ddPP2v0zB2cmq5frklP/AJFSOcap5YeVL76xb806vkT5TPeT806vkT5TPeUdXD5T7Oln8b9MkdnAqDtlb9c/iVM5eTco3qd7VADJGs5H68fvKrHkZVnaxo6Xs9RKdbX8p9p6Ofxv0lzlxMflW+SV4OWcp+Vb5I9isPzHqv8AD8v+iscTyaqIGl72dwNrmkEDptrCTdhbxLC6c5ObKyAZRznWHjXvhrfYhygqOP8AVb7Fi+F1Fjonf2dKlFYrSRx6o5Q9TfYvPbyo5V3U32KPRBf9uqjlXej2L525n5V/WrFEF723n5V/WvnbWflZPKKs0QXZxOblpPLd7V57YzctL5x/tVsiC47YS8rJ5x/tTd8vKyeW/wBqt0QV93S8rJ5bvavu7peVk8t3tVuiC43fLysnlv8AaoXHJnOe0uc5x0bXcSTa53ypJRWL98PB9ZQbdzdYAZcMgf2QDS7Lq0b7JpBtvzL6pzNP/c9N/wB7/flRBpDKuskqsRqHyHSkkqHjqdoMaOYANHQFdtyHqztawdLx6lF4rJaslcN6okI8UhKzU5XScmz63tQYli2TU9NH2SXR0dIN1OBNzfe8RVLA8Ckqi8Rlo0ACdMkbb2tYHgUtlZjj54msc1oAk0u5vtDSN885XjIitMTpSADdrRr6Sq9tuOFuPdZqxmWcmXZXbkDNvyR/W9i9HICXlWdTlkYx93Eb1lffzgdxB1n2LD1t7d0NLGDkDPykf1vYvByDqeNF5TvdWVdv3cQdZTt+7iDrKnrbzoaWJnIWp4Yz9I+6qL8iqsbGNPQ9vrIWZDKA8QeUfYq9Njgc4BzdG+/e48epP5G6fiI/j6b7tbQSz0FUx7bxTwvD2nUbEbOZzTs4CCQuqc3eWDMUoxMAGysOhPGL9xIBe4v8UjWOraCtNZV4CKqLubCVmth4eFh5j9q11DUVNG92g+WB2x2i5zCbXtex17T1rVo3TZP2y7tN139Oz5ZQ1pc4hrQLkuIAAG0knYtQZx88scLXQYa4SSkWdUDXHEf8MEWkda+vvRq26wNJ4lj1XV2bPPNNsAa9737L2s2+3WVJ4HkZLKQ6a8TOA9+ehp2dJ6lZnsxwnOVV4a8s7xjEZQ0M9dO43L3ucXSSvJOsm5c52+eZZ7hmE09CwE91IRreR3R5mD4o/wCXXt9XHTMEVO0auDYDwk/GKh5JC43cSSdpKw57Mtv6jdr1Y6/3V9W4u9+ody3gG09JUeiKJJOzu23up1E7WNLnGwH/ACwWG1Uge9zgLAm9lf5QVBdKW7zLW6SASV8w2k2Pd4h61s1YcTlh3Z+K8ey8pQQxoO2ytsWd3IHCfsV8o/Fxqb0lXKVfJunBLnkXLbAc173Ky7BpdGZpJsDcG/OPbZYpkwf0g8H8SnVi3znKxv0eWMrM91M47fKHtXzdcfHb5QWGosvRnu09Wsx3bHx29YXzd0fHb1hYeidGe51ay/d8XKN607YRco3rWIInRh1ay7thFyjetUqushfG9pe0hzHAjhuCsWXx2xTNMRdlYM11jcKrup/GK8Qi7mjhI+1T3Ym8A6gvWeQhN1P4xTdT+MVN9jHAOpfdAcA6kEJut/GKbrfxipvQHAOpNAcA6kEHup/GKbqfxip3RHAE0RwIILdL+MU3S/jFTtksggt0P4xTdD+MetTtksggt0P4x603S/jFTtksggt0v4xXiSQu2m6n3DUo/Jqk7NW00Wr+1qYY9ezu5Gt182tB0tm4yYfBhVKyR1n9jLy2xu3sr3SBpvvgPAPOCizoCyIOKcU/WZf4z/vlTCh8U/WZf4z/AL5UwgsMX71vT6lcZL/KfR/ErfF+9b0+pXGS/wAp9H8Sr2+irdPrieREWJuEREBERBPYdjDQwCQm41XsTcbyuH4rA7ab9Lb/AGhYyirurHnl31KyEYlTs7xov+6wD2KwrsXc/U3uW+k9JUaima5PMudEReZHhou4gAb5Xbh6XmR4aLkgDhKhq3HgNUQv+8dniChJ6hzzdzien1DeV2Om3uoz34zt5vdfMHyucNhOroVw3EyBbRGrnWyckMyFRUxtlq5dzNdYiPQ05SzadLugIyRsvcjfG8pfKvMtS0lDUVDKidzoYXyNDux6JLRexs29lqk48mS3m8tP9tDxR6VQqawvFiBtvquprN5g0dZidPTzaXY5XPDtE2OqN7hY72toW58p8z2HxUFS+COQzRwSPjJke7u2NLgA0EA3tbxqUNG5NPtI4cLfsP8AVZGsRweXRmaSbDWD4wf6LKN1M47esLJun9mzRl/VWRUDWx8dvWF53fFyjPKCq4q7xRcorbthFyjetfO2MXKN61PhvseKe66RWvbKLlGr52yi5RqeG+x4p7rtUat9o3nga77FS7ZxccelWeLYlGYnBjgS6w1X2X1+hTjheeznLOSXzQFM4B7SdgKlt3M4fQVb5O4BPXTiClZ2SQtc612tAa3aS5xAG91hZc3M1i3IMHTNFq6nLc89jO7mcPoKbuZw+grLocyWKOvdsLfCl29GiCqvwG4lw0/nHe4gwzdzOH0FN3s4fQVmfwG4lw0/nHe4nwG4lxqbzjvcQYXu9nD6Cm72cPoKzT4DMS41N5x3uL6MxmJcam84/wDloMK3ezh9BTd7OH0FZt8BeJcem84/+WvYzE4hylP5b/cQYNu9nD6CnbBnD6Cs7bmIr9+WnH0n+4vXwD13LU/lP91BgXbBnD6CnbBnD6Cs9+Aeu5an8p/ur47MPX70tOfpP91BgEtezRNjrsbaipDNlRGbGKJo1aNTHJ4oj2Q/ct41lvwE4hylP5b/AHFmuarNXLh9W6pqnRvc2MthEZJALu+ebga7Cw8IoNtIiIOKMU/WZf4z/vlTCh8U/WZf4z/vlTCCwxfvR4XqVxkvtk6G/iVDF+8Hheoqvkvtk6G/iVe30Vbp9cTyIixNwiIgIiICIiAiKhW1IjYXHe2DhO8FMnJbx5qeIV7Ym69bjsbw+wLG5JpaiRrQHPc5waxjASSTqDWtGsn0qhUTue4ucbk/8sFmWaTKuHDq/slRGHRyN7GZLXdCSR/aN/d2hwGu2y9rHZr1zH/WHZtuX+JrCsy1U6jlqKh3YnthkfFTgB0j3taSxrzezLkc517ywTJKQNxCkc62iKqAm5sAOyN1k821de4djVNUM04J4pWcLHtcBcXs6x1HmOtaZykzLtfWGWCqhjpXyF8jZHEPiaTdwjsC1w761yLatu1WKm9liudOcMwatLjYGBzR0vIa0eMkBTUOO0z76FRA6176MsZtYEm9jwAnxLTefLOBBPTiipJWy6T2vnkjIdHotN2xteDZx0gCbatQQYVmTpy/G6Ygd52V56OxPH4gupp4g9rmnY5paegixWhPycMDLqiorCO5jj7Azw3lrnEdDWgfTW/kHKuL5p8ThnexlO6ZjXHQkYW6L27x1m4Nt4q0+DPFfmUv1PeXWqIOSvgzxX5lL9T3kGbLFfmUnWz3l1qiDkwZr8VP7FJ5UfvL2M1eLfM3eXD766wRByz8D2L/ADZvnoPfQZncX+bN89B766mRBy/HmXxU7Yox0zM9RKvWZi8SIBL6YcxkfcdNoyF0miDX2ajN12qbI+Z7ZKiYNBLAdGNg16DSdbrnWTYbBq4dgoiAiIgIiICIiAiIgIiICIiAiIgIiIOKMU/WZf4z/vlTCiMUH/Uy/wAZ/wB8qXQWOLd4PCH2FV8l9snQ38So4t3g8IfYVWyX2ydDfxKvb6Kt0+uJ5ERYm4REQEXwlRVdjbW6md0eH4o9q6xxuXZzllMe6WRYdLiMrjcvcOg2HoXuHFZW/GvzO1q3oVV/IxZcseylnu9rN4C56T/T7V7hyh47PG0+oqMxKpEkhcLgG1geYAKdeuzLzc7duNx4jd+YXI6CSimqqiNspnL4Wh4Dg2ECz7AjUXEkE8DRs1qLy1zHSscZMOd2SM3PYZHASN5mPOp427bEatu1bLzO0ZiwSja4WLmPk6RJK97T5LmrM1pZXGtXkpXRG0lJUNPPFJr6DbXsVDtBVfNp/NSe6u0UQcdUuRmISC7KKpIva/YXgX6SFk+T+ZvEZ5GiaMU0RsXPkc0nRO3RjaSdLmNl08iCMybwOKhpo6eAWZG21zbSc74z3kAXcTrKk0RAREQEREBERAREQEREBERAREQEREBERAREQEREBERAREQEREHFeNfrc3+Yk++VKqPyki0K6pbe+jVTNvw2kcLqQQWeK/o/pD1qpkwdcnQ31qniv6P6Q9a9ZMHu3+CPtVe30VZp9cZCiKzrMTjj2m54rdZ8fAsclvZutk7rxR9dizI9Q7p3APWd5Q1djD5NQ7lvANp6Sp7I3NxW4jZ0bOxwk/p5btYRfXoC13nbs1X2kK/DR8mfPf8AjFjVZXvlOs6t5o2f1WwciMzlXWaMlTelgNj3QvK9p19xH8W433bOArcWRWbKiw6z2t7NOPlpQCWn/CbsZt3tfOs1WiSTszW2+dY5gWQtBSMDYqaK4bYve0Pe7fJc91yde9sG8AmM5CYdVD+2pIidXdMHY3ar2GnHY217LrI0UoadxrMHTvN6Wpkh/dkaJW7NQBBaR47qJpvyfpNIdkrWBl9ehE4utzAuAC3wiC3w+jZDFHFGLMiY1jRwNaABs5grhEQEREBERAREQEREBERAREQEREBERAREQEREBERAREQEREBERAREQEREBERBxpld/eNZ/nKj/dcrxWWV/wDeNZ/m6j/deo+ISSODG6T3ONmtbdxJ4A0bUF7isgLQARfSGrxFUMMruwucbXu2222+pzCc3eJVP6OjlAva8gEQHjkI4VnmBZhJ3EGsqGRt32wgvcebSdYN6bFRZLOKmWy8xqiqxaR+/ojgbq6zvrIMlM3NfiFnRQlkTrf2012MIO+3Vd452groTJjNnh9CQ+OHskrdYlmOm4HhaD3LTzgArMQkknYuVvdrTJDM1RUln1H/AFcur9IB2IH92Lf+kT0BbJYwAAAAAagBqAHMF6RSgREQEREBERAREQEREBERAREQEREBERAREQEREBERAREQEREBERAREQEREBERAREQEREBERBoTKXDITlMGGGMsfIC9pY3RcXQuc4ubaxJOvXvrd2E0McMTWxRsjbot1Rta0ahq1NCIgvU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2Clou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28600"/>
            <a:ext cx="2647950" cy="1333500"/>
          </a:xfrm>
          <a:prstGeom prst="rect">
            <a:avLst/>
          </a:prstGeom>
        </p:spPr>
      </p:pic>
      <p:pic>
        <p:nvPicPr>
          <p:cNvPr id="8" name="Picture 7" descr="1Cou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819400" y="152400"/>
            <a:ext cx="2286000" cy="1447800"/>
          </a:xfrm>
          <a:prstGeom prst="rect">
            <a:avLst/>
          </a:prstGeom>
        </p:spPr>
      </p:pic>
      <p:pic>
        <p:nvPicPr>
          <p:cNvPr id="9" name="Picture 8" descr="2Clou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371600"/>
            <a:ext cx="2647950" cy="1333500"/>
          </a:xfrm>
          <a:prstGeom prst="rect">
            <a:avLst/>
          </a:prstGeom>
        </p:spPr>
      </p:pic>
      <p:pic>
        <p:nvPicPr>
          <p:cNvPr id="10" name="Picture 9" descr="SU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92760"/>
            <a:ext cx="1913986" cy="1840840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 rot="20185427" flipH="1">
            <a:off x="714502" y="1852570"/>
            <a:ext cx="4011586" cy="2602771"/>
          </a:xfrm>
          <a:prstGeom prst="cloud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Ring-ding-ding-ding-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dingeringe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-ding!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Fence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324593"/>
            <a:ext cx="9144000" cy="15334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52800" y="6248400"/>
            <a:ext cx="2362200" cy="304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Fox Say?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1219200" y="6248400"/>
            <a:ext cx="533400" cy="53340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76200" y="6248400"/>
            <a:ext cx="533400" cy="5334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/>
          <p:nvPr/>
        </p:nvSpPr>
        <p:spPr>
          <a:xfrm>
            <a:off x="685800" y="6248400"/>
            <a:ext cx="457200" cy="2286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ction Button: Home 21">
            <a:hlinkClick r:id="rId8" action="ppaction://hlinksldjump" highlightClick="1"/>
          </p:cNvPr>
          <p:cNvSpPr/>
          <p:nvPr/>
        </p:nvSpPr>
        <p:spPr>
          <a:xfrm>
            <a:off x="685800" y="6477000"/>
            <a:ext cx="457200" cy="304800"/>
          </a:xfrm>
          <a:prstGeom prst="actionButtonHo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5313 -0.0083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555 L 0 -3.33333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5313 -0.0083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0834 L -0.11146 -0.00834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5 0.0055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0833 L -0.13959 -0.00555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038600"/>
            <a:ext cx="9144000" cy="2819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Fenc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24593"/>
            <a:ext cx="9144000" cy="15334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52800" y="6400800"/>
            <a:ext cx="2743200" cy="304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 Chicken Say?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data:image/jpeg;base64,/9j/4AAQSkZJRgABAQAAAQABAAD/2wCEAAkGBxQSEBQUEhQWFRQTEhQVFBUUFxYYFxUUFRUWFxUUExQZHCogGBwnGxUUITEhJSkrLi4uFx8zODMsNygtLisBCgoKDg0OGxAQGywkHyQtLDQsLy0sLywsLDQsNy8sLCwsLCw3LCwsLCwsLCwsLDQsLCwsLDUsLDQsLCwsLDQ1N//AABEIAIIBgwMBIgACEQEDEQH/xAAcAAEAAQUBAQAAAAAAAAAAAAAABQMEBgcIAgH/xABUEAABAwIBBQgMCQkHAwUAAAABAAIDBBEFBgcSITEUQVFSU2FxkRMVIjJygZKTocHR0hdCQ1SCorGywggWMzREYnPT4SM1Y3Sjs/Akg8MYZaTi4//EABkBAQADAQEAAAAAAAAAAAAAAAABAwQCBf/EACURAQEAAgECBgIDAAAAAAAAAAABAgMREzESITJRUpFBYRQicf/aAAwDAQACEQMRAD8A3iiIgIiICIiAiIgIiICIiAiIgt6+sZBE+WVwbHGxz3uOwNaLkrnDLPPHWVMpFI800DSdANA7I8bzpH21cOi2wF9+11sf8oaaRuFNDO8fUxiXwQ1zmjymt6lpDIbCGVE7jILtjaHaPGcTqvwjbq6EFkco642O6qk2NwezSmxsRcHS1aietSOG5xMTgt2Osm1XsJCJRr23EgddZ1X4pDTt0dV7ao2AeK42AdK1zlJaV5ljjbGPjNbv6++PPw2QdYZJY02toYKlvysYJ1Ws8XbILcz2uHiVvWZa4fE90clZA17TZzTI24PAedcxYHl3WUlFNSQSaMcxB0tenFfU/sTvi6QtfgtqsTdQOH0Ek79CJpc7m2AcLjvBB1bUZy8LZtrYj4Ok/wC6DwKzOd7CPnf+jUfy1z8zIOpI1mIcxcfU0qepMy2JSNDmmn0XC4d2W4IPQ0oNuT55MJbsne/wYZdXlNCtXZ78M4Zz0Re1y10zMPiJ2y0g6ZJfVEruLMDV/GqoB4Ikd9oCDM6jPphw71lQ76DRbrcrQ5/KP5tUf6XvqAZ+T9Nv1sY6InH8SuYvyfuNW+TD7XoJCfP/AEw7ykmd4TmN6Nl1ZSflBi/c0BI56i3oERVZv5P0W/Wv8UTfeVzHmBpfjVU56BGPUUEb/wCoT/2//wCT/wDirR/5QE+9RxDpkefUFkjMwlDvz1R6HRD/AMauIsxWGja+pd0yR+qMIMOOf6q+aweVJ7VRqM/Vae8gp29Om78S2A3MrhQ2tlPTKfUFUGZzCBtjeemZ/qKDV5z6Ylxabzb/AOYvEmfHEyCAKcc4iNx0XeQttR5qcHb8gD4Ush/Eqgzb4MNtPF45X++g0nNnjxY7KhrfBhh/Ewql8LuMfO/9Cm/lLejMhcFb+z030n3+85VfzYwVvyFD4+xesoOf5s6eLONzWP8AosiaOprAFQOcjFD+2zdY9i6KGB4KPkMP8iA+pXEcOFM71lGOhkXqCDmv4RsU+ezeV/RUZ8vMSf31bPstqkI+xdOiow0bBTeJjPUF9GJ4cNnYPFGPdQcsOysr3ftlT4ppPU5fRlFXn9qq/PTe8uqBjlANjo/Ez/6p+c1ENj2+JjvdQcsdv8Q+c1fnZvarY1NWfj1B8chXV/53UY2PPijf7EOWdLxneQ5ByhuKrcf0dQT4Mh9SDBas69z1B/7cnsXVhy2pv8TyP6rw7Lmn4sp6Gt9bkHK4ycrPmtR5mT3VaV2HywkCaKSIuFwJGOYSOEBwF11gcu6fiTeSz31pHPrjDaqsgcwOAbT2s61+/cd4lBtzNXjWlg9He5LYizWd6N7mDe4Gote5vsqDBh0EfYtLR7Lr0rXvK92y3OiDfyKIxzKeko9HdVRHEXd61zu6POGjXbnsoGXOxhDdtY36MU7vS2MoM1RYHJngwgbKou6IZ/WwKg7PPhQ+VkPRC/1hBsNFrr4asL5SXzTk+GrC+Ul805BsVFrr4asK5SXzTl7bnnwo/LSDphk9QQbCRYJHngwg7aojphqPVGVWhzr4Q7ZWN+lHO370YQZqii8FyipasE008c2j3wY4Et3u6btHjUogIiIIHLnARX4fPT2Gk+MmMnelb3UZvvd0B4iVyVheIyUsji0lpILHi2sa9eo7CCF03nFzk0+Ft0BaaqNtGEG2iD8eV1joi2wbTcb2scwYrXOqaiWZzWtdNI55bGLNDnm5DW3NhcoJF1azaXXvr37q2lxMfFF+n2K5ockqqWx7HoNOu7yB9Xb6FLw5GxR/rE+vixjX1m59Cpy365+V2OjZl+GGvdc3sBzDYsvyTxplPCQ2MOc5xL3XsTbYNmwD7Va4xgUIaTTmQkbz7WI37HbdQFFUaDuY7fau8M5lOY4z13C8VsP87zyQ8r+iu6HOLUQ/ohoji6ZLb+CRZYavEsga0k7y7cNguzs1p4vo91UH50q07X/Wt9gWqp6lzzcnoG8FVgw6aQ2bG9x26gdii2TumS3s2U/OfWcofOO9qt35zKrlj52T31hDcmqo/IP6rL2MlavkXdbfauerh7z7ddPP2v0zB2cmq5frklP/AJFSOcap5YeVL76xb806vkT5TPeT806vkT5TPeUdXD5T7Oln8b9MkdnAqDtlb9c/iVM5eTco3qd7VADJGs5H68fvKrHkZVnaxo6Xs9RKdbX8p9p6Ofxv0lzlxMflW+SV4OWcp+Vb5I9isPzHqv8AD8v+iscTyaqIGl72dwNrmkEDptrCTdhbxLC6c5ObKyAZRznWHjXvhrfYhygqOP8AVb7Fi+F1Fjonf2dKlFYrSRx6o5Q9TfYvPbyo5V3U32KPRBf9uqjlXej2L525n5V/WrFEF723n5V/WvnbWflZPKKs0QXZxOblpPLd7V57YzctL5x/tVsiC47YS8rJ5x/tTd8vKyeW/wBqt0QV93S8rJ5bvavu7peVk8t3tVuiC43fLysnlv8AaoXHJnOe0uc5x0bXcSTa53ypJRWL98PB9ZQbdzdYAZcMgf2QDS7Lq0b7JpBtvzL6pzNP/c9N/wB7/flRBpDKuskqsRqHyHSkkqHjqdoMaOYANHQFdtyHqztawdLx6lF4rJaslcN6okI8UhKzU5XScmz63tQYli2TU9NH2SXR0dIN1OBNzfe8RVLA8Ckqi8Rlo0ACdMkbb2tYHgUtlZjj54msc1oAk0u5vtDSN885XjIitMTpSADdrRr6Sq9tuOFuPdZqxmWcmXZXbkDNvyR/W9i9HICXlWdTlkYx93Eb1lffzgdxB1n2LD1t7d0NLGDkDPykf1vYvByDqeNF5TvdWVdv3cQdZTt+7iDrKnrbzoaWJnIWp4Yz9I+6qL8iqsbGNPQ9vrIWZDKA8QeUfYq9Njgc4BzdG+/e48epP5G6fiI/j6b7tbQSz0FUx7bxTwvD2nUbEbOZzTs4CCQuqc3eWDMUoxMAGysOhPGL9xIBe4v8UjWOraCtNZV4CKqLubCVmth4eFh5j9q11DUVNG92g+WB2x2i5zCbXtex17T1rVo3TZP2y7tN139Oz5ZQ1pc4hrQLkuIAAG0knYtQZx88scLXQYa4SSkWdUDXHEf8MEWkda+vvRq26wNJ4lj1XV2bPPNNsAa9737L2s2+3WVJ4HkZLKQ6a8TOA9+ehp2dJ6lZnsxwnOVV4a8s7xjEZQ0M9dO43L3ucXSSvJOsm5c52+eZZ7hmE09CwE91IRreR3R5mD4o/wCXXt9XHTMEVO0auDYDwk/GKh5JC43cSSdpKw57Mtv6jdr1Y6/3V9W4u9+ody3gG09JUeiKJJOzu23up1E7WNLnGwH/ACwWG1Uge9zgLAm9lf5QVBdKW7zLW6SASV8w2k2Pd4h61s1YcTlh3Z+K8ey8pQQxoO2ytsWd3IHCfsV8o/Fxqb0lXKVfJunBLnkXLbAc173Ky7BpdGZpJsDcG/OPbZYpkwf0g8H8SnVi3znKxv0eWMrM91M47fKHtXzdcfHb5QWGosvRnu09Wsx3bHx29YXzd0fHb1hYeidGe51ay/d8XKN607YRco3rWIInRh1ay7thFyjetUqushfG9pe0hzHAjhuCsWXx2xTNMRdlYM11jcKrup/GK8Qi7mjhI+1T3Ym8A6gvWeQhN1P4xTdT+MVN9jHAOpfdAcA6kEJut/GKbrfxipvQHAOpNAcA6kEHup/GKbqfxip3RHAE0RwIILdL+MU3S/jFTtksggt0P4xTdD+MetTtksggt0P4x603S/jFTtksggt0v4xXiSQu2m6n3DUo/Jqk7NW00Wr+1qYY9ezu5Gt182tB0tm4yYfBhVKyR1n9jLy2xu3sr3SBpvvgPAPOCizoCyIOKcU/WZf4z/vlTCh8U/WZf4z/AL5UwgsMX71vT6lcZL/KfR/ErfF+9b0+pXGS/wAp9H8Sr2+irdPrieREWJuEREBERBPYdjDQwCQm41XsTcbyuH4rA7ab9Lb/AGhYyirurHnl31KyEYlTs7xov+6wD2KwrsXc/U3uW+k9JUaima5PMudEReZHhou4gAb5Xbh6XmR4aLkgDhKhq3HgNUQv+8dniChJ6hzzdzien1DeV2Om3uoz34zt5vdfMHyucNhOroVw3EyBbRGrnWyckMyFRUxtlq5dzNdYiPQ05SzadLugIyRsvcjfG8pfKvMtS0lDUVDKidzoYXyNDux6JLRexs29lqk48mS3m8tP9tDxR6VQqawvFiBtvquprN5g0dZidPTzaXY5XPDtE2OqN7hY72toW58p8z2HxUFS+COQzRwSPjJke7u2NLgA0EA3tbxqUNG5NPtI4cLfsP8AVZGsRweXRmaSbDWD4wf6LKN1M47esLJun9mzRl/VWRUDWx8dvWF53fFyjPKCq4q7xRcorbthFyjetfO2MXKN61PhvseKe66RWvbKLlGr52yi5RqeG+x4p7rtUat9o3nga77FS7ZxccelWeLYlGYnBjgS6w1X2X1+hTjheeznLOSXzQFM4B7SdgKlt3M4fQVb5O4BPXTiClZ2SQtc612tAa3aS5xAG91hZc3M1i3IMHTNFq6nLc89jO7mcPoKbuZw+grLocyWKOvdsLfCl29GiCqvwG4lw0/nHe4gwzdzOH0FN3s4fQVmfwG4lw0/nHe4nwG4lxqbzjvcQYXu9nD6Cm72cPoKzT4DMS41N5x3uL6MxmJcam84/wDloMK3ezh9BTd7OH0FZt8BeJcem84/+WvYzE4hylP5b/cQYNu9nD6CnbBnD6Cs7bmIr9+WnH0n+4vXwD13LU/lP91BgXbBnD6CnbBnD6Cs9+Aeu5an8p/ur47MPX70tOfpP91BgEtezRNjrsbaipDNlRGbGKJo1aNTHJ4oj2Q/ct41lvwE4hylP5b/AHFmuarNXLh9W6pqnRvc2MthEZJALu+ebga7Cw8IoNtIiIOKMU/WZf4z/vlTCh8U/WZf4z/vlTCCwxfvR4XqVxkvtk6G/iVDF+8Hheoqvkvtk6G/iVe30Vbp9cTyIixNwiIgIiICIiAiKhW1IjYXHe2DhO8FMnJbx5qeIV7Ym69bjsbw+wLG5JpaiRrQHPc5waxjASSTqDWtGsn0qhUTue4ucbk/8sFmWaTKuHDq/slRGHRyN7GZLXdCSR/aN/d2hwGu2y9rHZr1zH/WHZtuX+JrCsy1U6jlqKh3YnthkfFTgB0j3taSxrzezLkc517ywTJKQNxCkc62iKqAm5sAOyN1k821de4djVNUM04J4pWcLHtcBcXs6x1HmOtaZykzLtfWGWCqhjpXyF8jZHEPiaTdwjsC1w761yLatu1WKm9liudOcMwatLjYGBzR0vIa0eMkBTUOO0z76FRA6176MsZtYEm9jwAnxLTefLOBBPTiipJWy6T2vnkjIdHotN2xteDZx0gCbatQQYVmTpy/G6Ygd52V56OxPH4gupp4g9rmnY5paegixWhPycMDLqiorCO5jj7Azw3lrnEdDWgfTW/kHKuL5p8ThnexlO6ZjXHQkYW6L27x1m4Nt4q0+DPFfmUv1PeXWqIOSvgzxX5lL9T3kGbLFfmUnWz3l1qiDkwZr8VP7FJ5UfvL2M1eLfM3eXD766wRByz8D2L/ADZvnoPfQZncX+bN89B766mRBy/HmXxU7Yox0zM9RKvWZi8SIBL6YcxkfcdNoyF0miDX2ajN12qbI+Z7ZKiYNBLAdGNg16DSdbrnWTYbBq4dgoiAiIgIiICIiAiIgIiICIiAiIgIiIOKMU/WZf4z/vlTCiMUH/Uy/wAZ/wB8qXQWOLd4PCH2FV8l9snQ38So4t3g8IfYVWyX2ydDfxKvb6Kt0+uJ5ERYm4REQEXwlRVdjbW6md0eH4o9q6xxuXZzllMe6WRYdLiMrjcvcOg2HoXuHFZW/GvzO1q3oVV/IxZcseylnu9rN4C56T/T7V7hyh47PG0+oqMxKpEkhcLgG1geYAKdeuzLzc7duNx4jd+YXI6CSimqqiNspnL4Wh4Dg2ECz7AjUXEkE8DRs1qLy1zHSscZMOd2SM3PYZHASN5mPOp427bEatu1bLzO0ZiwSja4WLmPk6RJK97T5LmrM1pZXGtXkpXRG0lJUNPPFJr6DbXsVDtBVfNp/NSe6u0UQcdUuRmISC7KKpIva/YXgX6SFk+T+ZvEZ5GiaMU0RsXPkc0nRO3RjaSdLmNl08iCMybwOKhpo6eAWZG21zbSc74z3kAXcTrKk0RAREQEREBERAREQEREBERAREQEREBERAREQEREBERAREQEREHFeNfrc3+Yk++VKqPyki0K6pbe+jVTNvw2kcLqQQWeK/o/pD1qpkwdcnQ31qniv6P6Q9a9ZMHu3+CPtVe30VZp9cZCiKzrMTjj2m54rdZ8fAsclvZutk7rxR9dizI9Q7p3APWd5Q1djD5NQ7lvANp6Sp7I3NxW4jZ0bOxwk/p5btYRfXoC13nbs1X2kK/DR8mfPf8AjFjVZXvlOs6t5o2f1WwciMzlXWaMlTelgNj3QvK9p19xH8W433bOArcWRWbKiw6z2t7NOPlpQCWn/CbsZt3tfOs1WiSTszW2+dY5gWQtBSMDYqaK4bYve0Pe7fJc91yde9sG8AmM5CYdVD+2pIidXdMHY3ar2GnHY217LrI0UoadxrMHTvN6Wpkh/dkaJW7NQBBaR47qJpvyfpNIdkrWBl9ehE4utzAuAC3wiC3w+jZDFHFGLMiY1jRwNaABs5grhEQEREBERAREQEREBERAREQEREBERAREQEREBERAREQEREBERAREQEREBERBxpld/eNZ/nKj/dcrxWWV/wDeNZ/m6j/deo+ISSODG6T3ONmtbdxJ4A0bUF7isgLQARfSGrxFUMMruwucbXu2222+pzCc3eJVP6OjlAva8gEQHjkI4VnmBZhJ3EGsqGRt32wgvcebSdYN6bFRZLOKmWy8xqiqxaR+/ojgbq6zvrIMlM3NfiFnRQlkTrf2012MIO+3Vd452groTJjNnh9CQ+OHskrdYlmOm4HhaD3LTzgArMQkknYuVvdrTJDM1RUln1H/AFcur9IB2IH92Lf+kT0BbJYwAAAAAagBqAHMF6RSgREQEREBERAREQEREBERAREQEREBERAREQEREBERAREQEREBERAREQEREBERAREQEREBERBoTKXDITlMGGGMsfIC9pY3RcXQuc4ubaxJOvXvrd2E0McMTWxRsjbot1Rta0ahq1NCIgvU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BQUEhQWFRQTEhQVFBUUFxYYFxUUFRUWFxUUExQZHCogGBwnGxUUITEhJSkrLi4uFx8zODMsNygtLisBCgoKDg0OGxAQGywkHyQtLDQsLy0sLywsLDQsNy8sLCwsLCw3LCwsLCwsLCwsLDQsLCwsLDUsLDQsLCwsLDQ1N//AABEIAIIBgwMBIgACEQEDEQH/xAAcAAEAAQUBAQAAAAAAAAAAAAAABQMEBgcIAgH/xABUEAABAwIBBQgMCQkHAwUAAAABAAIDBBEFBgcSITEUQVFSU2FxkRMVIjJygZKTocHR0hdCQ1SCorGywggWMzREYnPT4SM1Y3Sjs/Akg8MYZaTi4//EABkBAQADAQEAAAAAAAAAAAAAAAABAwQCBf/EACURAQEAAgECBgIDAAAAAAAAAAABAgMREzESITJRUpFBYRQicf/aAAwDAQACEQMRAD8A3iiIgIiICIiAiIgIiICIiAiIgt6+sZBE+WVwbHGxz3uOwNaLkrnDLPPHWVMpFI800DSdANA7I8bzpH21cOi2wF9+11sf8oaaRuFNDO8fUxiXwQ1zmjymt6lpDIbCGVE7jILtjaHaPGcTqvwjbq6EFkco642O6qk2NwezSmxsRcHS1aietSOG5xMTgt2Osm1XsJCJRr23EgddZ1X4pDTt0dV7ao2AeK42AdK1zlJaV5ljjbGPjNbv6++PPw2QdYZJY02toYKlvysYJ1Ws8XbILcz2uHiVvWZa4fE90clZA17TZzTI24PAedcxYHl3WUlFNSQSaMcxB0tenFfU/sTvi6QtfgtqsTdQOH0Ek79CJpc7m2AcLjvBB1bUZy8LZtrYj4Ok/wC6DwKzOd7CPnf+jUfy1z8zIOpI1mIcxcfU0qepMy2JSNDmmn0XC4d2W4IPQ0oNuT55MJbsne/wYZdXlNCtXZ78M4Zz0Re1y10zMPiJ2y0g6ZJfVEruLMDV/GqoB4Ikd9oCDM6jPphw71lQ76DRbrcrQ5/KP5tUf6XvqAZ+T9Nv1sY6InH8SuYvyfuNW+TD7XoJCfP/AEw7ykmd4TmN6Nl1ZSflBi/c0BI56i3oERVZv5P0W/Wv8UTfeVzHmBpfjVU56BGPUUEb/wCoT/2//wCT/wDirR/5QE+9RxDpkefUFkjMwlDvz1R6HRD/AMauIsxWGja+pd0yR+qMIMOOf6q+aweVJ7VRqM/Vae8gp29Om78S2A3MrhQ2tlPTKfUFUGZzCBtjeemZ/qKDV5z6Ylxabzb/AOYvEmfHEyCAKcc4iNx0XeQttR5qcHb8gD4Ush/Eqgzb4MNtPF45X++g0nNnjxY7KhrfBhh/Ewql8LuMfO/9Cm/lLejMhcFb+z030n3+85VfzYwVvyFD4+xesoOf5s6eLONzWP8AosiaOprAFQOcjFD+2zdY9i6KGB4KPkMP8iA+pXEcOFM71lGOhkXqCDmv4RsU+ezeV/RUZ8vMSf31bPstqkI+xdOiow0bBTeJjPUF9GJ4cNnYPFGPdQcsOysr3ftlT4ppPU5fRlFXn9qq/PTe8uqBjlANjo/Ez/6p+c1ENj2+JjvdQcsdv8Q+c1fnZvarY1NWfj1B8chXV/53UY2PPijf7EOWdLxneQ5ByhuKrcf0dQT4Mh9SDBas69z1B/7cnsXVhy2pv8TyP6rw7Lmn4sp6Gt9bkHK4ycrPmtR5mT3VaV2HywkCaKSIuFwJGOYSOEBwF11gcu6fiTeSz31pHPrjDaqsgcwOAbT2s61+/cd4lBtzNXjWlg9He5LYizWd6N7mDe4Gote5vsqDBh0EfYtLR7Lr0rXvK92y3OiDfyKIxzKeko9HdVRHEXd61zu6POGjXbnsoGXOxhDdtY36MU7vS2MoM1RYHJngwgbKou6IZ/WwKg7PPhQ+VkPRC/1hBsNFrr4asL5SXzTk+GrC+Ul805BsVFrr4asK5SXzTl7bnnwo/LSDphk9QQbCRYJHngwg7aojphqPVGVWhzr4Q7ZWN+lHO370YQZqii8FyipasE008c2j3wY4Et3u6btHjUogIiIIHLnARX4fPT2Gk+MmMnelb3UZvvd0B4iVyVheIyUsji0lpILHi2sa9eo7CCF03nFzk0+Ft0BaaqNtGEG2iD8eV1joi2wbTcb2scwYrXOqaiWZzWtdNI55bGLNDnm5DW3NhcoJF1azaXXvr37q2lxMfFF+n2K5ockqqWx7HoNOu7yB9Xb6FLw5GxR/rE+vixjX1m59Cpy365+V2OjZl+GGvdc3sBzDYsvyTxplPCQ2MOc5xL3XsTbYNmwD7Va4xgUIaTTmQkbz7WI37HbdQFFUaDuY7fau8M5lOY4z13C8VsP87zyQ8r+iu6HOLUQ/ohoji6ZLb+CRZYavEsga0k7y7cNguzs1p4vo91UH50q07X/Wt9gWqp6lzzcnoG8FVgw6aQ2bG9x26gdii2TumS3s2U/OfWcofOO9qt35zKrlj52T31hDcmqo/IP6rL2MlavkXdbfauerh7z7ddPP2v0zB2cmq5frklP/AJFSOcap5YeVL76xb806vkT5TPeT806vkT5TPeUdXD5T7Oln8b9MkdnAqDtlb9c/iVM5eTco3qd7VADJGs5H68fvKrHkZVnaxo6Xs9RKdbX8p9p6Ofxv0lzlxMflW+SV4OWcp+Vb5I9isPzHqv8AD8v+iscTyaqIGl72dwNrmkEDptrCTdhbxLC6c5ObKyAZRznWHjXvhrfYhygqOP8AVb7Fi+F1Fjonf2dKlFYrSRx6o5Q9TfYvPbyo5V3U32KPRBf9uqjlXej2L525n5V/WrFEF723n5V/WvnbWflZPKKs0QXZxOblpPLd7V57YzctL5x/tVsiC47YS8rJ5x/tTd8vKyeW/wBqt0QV93S8rJ5bvavu7peVk8t3tVuiC43fLysnlv8AaoXHJnOe0uc5x0bXcSTa53ypJRWL98PB9ZQbdzdYAZcMgf2QDS7Lq0b7JpBtvzL6pzNP/c9N/wB7/flRBpDKuskqsRqHyHSkkqHjqdoMaOYANHQFdtyHqztawdLx6lF4rJaslcN6okI8UhKzU5XScmz63tQYli2TU9NH2SXR0dIN1OBNzfe8RVLA8Ckqi8Rlo0ACdMkbb2tYHgUtlZjj54msc1oAk0u5vtDSN885XjIitMTpSADdrRr6Sq9tuOFuPdZqxmWcmXZXbkDNvyR/W9i9HICXlWdTlkYx93Eb1lffzgdxB1n2LD1t7d0NLGDkDPykf1vYvByDqeNF5TvdWVdv3cQdZTt+7iDrKnrbzoaWJnIWp4Yz9I+6qL8iqsbGNPQ9vrIWZDKA8QeUfYq9Njgc4BzdG+/e48epP5G6fiI/j6b7tbQSz0FUx7bxTwvD2nUbEbOZzTs4CCQuqc3eWDMUoxMAGysOhPGL9xIBe4v8UjWOraCtNZV4CKqLubCVmth4eFh5j9q11DUVNG92g+WB2x2i5zCbXtex17T1rVo3TZP2y7tN139Oz5ZQ1pc4hrQLkuIAAG0knYtQZx88scLXQYa4SSkWdUDXHEf8MEWkda+vvRq26wNJ4lj1XV2bPPNNsAa9737L2s2+3WVJ4HkZLKQ6a8TOA9+ehp2dJ6lZnsxwnOVV4a8s7xjEZQ0M9dO43L3ucXSSvJOsm5c52+eZZ7hmE09CwE91IRreR3R5mD4o/wCXXt9XHTMEVO0auDYDwk/GKh5JC43cSSdpKw57Mtv6jdr1Y6/3V9W4u9+ody3gG09JUeiKJJOzu23up1E7WNLnGwH/ACwWG1Uge9zgLAm9lf5QVBdKW7zLW6SASV8w2k2Pd4h61s1YcTlh3Z+K8ey8pQQxoO2ytsWd3IHCfsV8o/Fxqb0lXKVfJunBLnkXLbAc173Ky7BpdGZpJsDcG/OPbZYpkwf0g8H8SnVi3znKxv0eWMrM91M47fKHtXzdcfHb5QWGosvRnu09Wsx3bHx29YXzd0fHb1hYeidGe51ay/d8XKN607YRco3rWIInRh1ay7thFyjetUqushfG9pe0hzHAjhuCsWXx2xTNMRdlYM11jcKrup/GK8Qi7mjhI+1T3Ym8A6gvWeQhN1P4xTdT+MVN9jHAOpfdAcA6kEJut/GKbrfxipvQHAOpNAcA6kEHup/GKbqfxip3RHAE0RwIILdL+MU3S/jFTtksggt0P4xTdD+MetTtksggt0P4x603S/jFTtksggt0v4xXiSQu2m6n3DUo/Jqk7NW00Wr+1qYY9ezu5Gt182tB0tm4yYfBhVKyR1n9jLy2xu3sr3SBpvvgPAPOCizoCyIOKcU/WZf4z/vlTCh8U/WZf4z/AL5UwgsMX71vT6lcZL/KfR/ErfF+9b0+pXGS/wAp9H8Sr2+irdPrieREWJuEREBERBPYdjDQwCQm41XsTcbyuH4rA7ab9Lb/AGhYyirurHnl31KyEYlTs7xov+6wD2KwrsXc/U3uW+k9JUaima5PMudEReZHhou4gAb5Xbh6XmR4aLkgDhKhq3HgNUQv+8dniChJ6hzzdzien1DeV2Om3uoz34zt5vdfMHyucNhOroVw3EyBbRGrnWyckMyFRUxtlq5dzNdYiPQ05SzadLugIyRsvcjfG8pfKvMtS0lDUVDKidzoYXyNDux6JLRexs29lqk48mS3m8tP9tDxR6VQqawvFiBtvquprN5g0dZidPTzaXY5XPDtE2OqN7hY72toW58p8z2HxUFS+COQzRwSPjJke7u2NLgA0EA3tbxqUNG5NPtI4cLfsP8AVZGsRweXRmaSbDWD4wf6LKN1M47esLJun9mzRl/VWRUDWx8dvWF53fFyjPKCq4q7xRcorbthFyjetfO2MXKN61PhvseKe66RWvbKLlGr52yi5RqeG+x4p7rtUat9o3nga77FS7ZxccelWeLYlGYnBjgS6w1X2X1+hTjheeznLOSXzQFM4B7SdgKlt3M4fQVb5O4BPXTiClZ2SQtc612tAa3aS5xAG91hZc3M1i3IMHTNFq6nLc89jO7mcPoKbuZw+grLocyWKOvdsLfCl29GiCqvwG4lw0/nHe4gwzdzOH0FN3s4fQVmfwG4lw0/nHe4nwG4lxqbzjvcQYXu9nD6Cm72cPoKzT4DMS41N5x3uL6MxmJcam84/wDloMK3ezh9BTd7OH0FZt8BeJcem84/+WvYzE4hylP5b/cQYNu9nD6CnbBnD6Cs7bmIr9+WnH0n+4vXwD13LU/lP91BgXbBnD6CnbBnD6Cs9+Aeu5an8p/ur47MPX70tOfpP91BgEtezRNjrsbaipDNlRGbGKJo1aNTHJ4oj2Q/ct41lvwE4hylP5b/AHFmuarNXLh9W6pqnRvc2MthEZJALu+ebga7Cw8IoNtIiIOKMU/WZf4z/vlTCh8U/WZf4z/vlTCCwxfvR4XqVxkvtk6G/iVDF+8Hheoqvkvtk6G/iVe30Vbp9cTyIixNwiIgIiICIiAiKhW1IjYXHe2DhO8FMnJbx5qeIV7Ym69bjsbw+wLG5JpaiRrQHPc5waxjASSTqDWtGsn0qhUTue4ucbk/8sFmWaTKuHDq/slRGHRyN7GZLXdCSR/aN/d2hwGu2y9rHZr1zH/WHZtuX+JrCsy1U6jlqKh3YnthkfFTgB0j3taSxrzezLkc517ywTJKQNxCkc62iKqAm5sAOyN1k821de4djVNUM04J4pWcLHtcBcXs6x1HmOtaZykzLtfWGWCqhjpXyF8jZHEPiaTdwjsC1w761yLatu1WKm9liudOcMwatLjYGBzR0vIa0eMkBTUOO0z76FRA6176MsZtYEm9jwAnxLTefLOBBPTiipJWy6T2vnkjIdHotN2xteDZx0gCbatQQYVmTpy/G6Ygd52V56OxPH4gupp4g9rmnY5paegixWhPycMDLqiorCO5jj7Azw3lrnEdDWgfTW/kHKuL5p8ThnexlO6ZjXHQkYW6L27x1m4Nt4q0+DPFfmUv1PeXWqIOSvgzxX5lL9T3kGbLFfmUnWz3l1qiDkwZr8VP7FJ5UfvL2M1eLfM3eXD766wRByz8D2L/ADZvnoPfQZncX+bN89B766mRBy/HmXxU7Yox0zM9RKvWZi8SIBL6YcxkfcdNoyF0miDX2ajN12qbI+Z7ZKiYNBLAdGNg16DSdbrnWTYbBq4dgoiAiIgIiICIiAiIgIiICIiAiIgIiIOKMU/WZf4z/vlTCiMUH/Uy/wAZ/wB8qXQWOLd4PCH2FV8l9snQ38So4t3g8IfYVWyX2ydDfxKvb6Kt0+uJ5ERYm4REQEXwlRVdjbW6md0eH4o9q6xxuXZzllMe6WRYdLiMrjcvcOg2HoXuHFZW/GvzO1q3oVV/IxZcseylnu9rN4C56T/T7V7hyh47PG0+oqMxKpEkhcLgG1geYAKdeuzLzc7duNx4jd+YXI6CSimqqiNspnL4Wh4Dg2ECz7AjUXEkE8DRs1qLy1zHSscZMOd2SM3PYZHASN5mPOp427bEatu1bLzO0ZiwSja4WLmPk6RJK97T5LmrM1pZXGtXkpXRG0lJUNPPFJr6DbXsVDtBVfNp/NSe6u0UQcdUuRmISC7KKpIva/YXgX6SFk+T+ZvEZ5GiaMU0RsXPkc0nRO3RjaSdLmNl08iCMybwOKhpo6eAWZG21zbSc74z3kAXcTrKk0RAREQEREBERAREQEREBERAREQEREBERAREQEREBERAREQEREHFeNfrc3+Yk++VKqPyki0K6pbe+jVTNvw2kcLqQQWeK/o/pD1qpkwdcnQ31qniv6P6Q9a9ZMHu3+CPtVe30VZp9cZCiKzrMTjj2m54rdZ8fAsclvZutk7rxR9dizI9Q7p3APWd5Q1djD5NQ7lvANp6Sp7I3NxW4jZ0bOxwk/p5btYRfXoC13nbs1X2kK/DR8mfPf8AjFjVZXvlOs6t5o2f1WwciMzlXWaMlTelgNj3QvK9p19xH8W433bOArcWRWbKiw6z2t7NOPlpQCWn/CbsZt3tfOs1WiSTszW2+dY5gWQtBSMDYqaK4bYve0Pe7fJc91yde9sG8AmM5CYdVD+2pIidXdMHY3ar2GnHY217LrI0UoadxrMHTvN6Wpkh/dkaJW7NQBBaR47qJpvyfpNIdkrWBl9ehE4utzAuAC3wiC3w+jZDFHFGLMiY1jRwNaABs5grhEQEREBERAREQEREBERAREQEREBERAREQEREBERAREQEREBERAREQEREBERBxpld/eNZ/nKj/dcrxWWV/wDeNZ/m6j/deo+ISSODG6T3ONmtbdxJ4A0bUF7isgLQARfSGrxFUMMruwucbXu2222+pzCc3eJVP6OjlAva8gEQHjkI4VnmBZhJ3EGsqGRt32wgvcebSdYN6bFRZLOKmWy8xqiqxaR+/ojgbq6zvrIMlM3NfiFnRQlkTrf2012MIO+3Vd452groTJjNnh9CQ+OHskrdYlmOm4HhaD3LTzgArMQkknYuVvdrTJDM1RUln1H/AFcur9IB2IH92Lf+kT0BbJYwAAAAAagBqAHMF6RSgREQEREBERAREQEREBERAREQEREBERAREQEREBERAREQEREBERAREQEREBERAREQEREBERBoTKXDITlMGGGMsfIC9pY3RcXQuc4ubaxJOvXvrd2E0McMTWxRsjbot1Rta0ahq1NCIgvU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2Clou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0"/>
            <a:ext cx="2647950" cy="1333500"/>
          </a:xfrm>
          <a:prstGeom prst="rect">
            <a:avLst/>
          </a:prstGeom>
        </p:spPr>
      </p:pic>
      <p:pic>
        <p:nvPicPr>
          <p:cNvPr id="8" name="Picture 7" descr="1C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19400" y="152400"/>
            <a:ext cx="2286000" cy="1447800"/>
          </a:xfrm>
          <a:prstGeom prst="rect">
            <a:avLst/>
          </a:prstGeom>
        </p:spPr>
      </p:pic>
      <p:pic>
        <p:nvPicPr>
          <p:cNvPr id="9" name="Picture 8" descr="2Clou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524000"/>
            <a:ext cx="2647950" cy="1333500"/>
          </a:xfrm>
          <a:prstGeom prst="rect">
            <a:avLst/>
          </a:prstGeom>
        </p:spPr>
      </p:pic>
      <p:pic>
        <p:nvPicPr>
          <p:cNvPr id="10" name="Picture 9" descr="SU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92760"/>
            <a:ext cx="1913986" cy="1840840"/>
          </a:xfrm>
          <a:prstGeom prst="rect">
            <a:avLst/>
          </a:prstGeom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1219200" y="6248400"/>
            <a:ext cx="533400" cy="53340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6200" y="6248400"/>
            <a:ext cx="533400" cy="5334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/>
          <p:nvPr/>
        </p:nvSpPr>
        <p:spPr>
          <a:xfrm>
            <a:off x="685800" y="6248400"/>
            <a:ext cx="457200" cy="2286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685800" y="6477000"/>
            <a:ext cx="457200" cy="304800"/>
          </a:xfrm>
          <a:prstGeom prst="actionButtonHo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BabyChick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3657600"/>
            <a:ext cx="1456276" cy="1571625"/>
          </a:xfrm>
          <a:prstGeom prst="rect">
            <a:avLst/>
          </a:prstGeom>
        </p:spPr>
      </p:pic>
      <p:pic>
        <p:nvPicPr>
          <p:cNvPr id="4098" name="Picture 2" descr="http://www.wpclipart.com/food/eggs/whole_egg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343400"/>
            <a:ext cx="895350" cy="1218163"/>
          </a:xfrm>
          <a:prstGeom prst="rect">
            <a:avLst/>
          </a:prstGeom>
          <a:noFill/>
        </p:spPr>
      </p:pic>
      <p:pic>
        <p:nvPicPr>
          <p:cNvPr id="20" name="Picture 2" descr="http://www.ourclassweb.com/images/scrappin_doodles/farm_babies/bar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1371600"/>
            <a:ext cx="2736850" cy="274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5313 -0.0083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555 L 0 -3.33333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5313 -0.0083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0834 L -0.11146 -0.00834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5 0.0055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0833 L -0.13959 -0.00555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67</Words>
  <Application>Microsoft Office PowerPoint</Application>
  <PresentationFormat>On-screen Show (4:3)</PresentationFormat>
  <Paragraphs>19</Paragraphs>
  <Slides>6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COW</vt:lpstr>
      <vt:lpstr>Slide 3</vt:lpstr>
      <vt:lpstr>Slide 4</vt:lpstr>
      <vt:lpstr>Slide 5</vt:lpstr>
      <vt:lpstr>Slide 6</vt:lpstr>
    </vt:vector>
  </TitlesOfParts>
  <Company>Montgomery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kevin.culpepper</dc:creator>
  <cp:lastModifiedBy>kevin.culpepper</cp:lastModifiedBy>
  <cp:revision>111</cp:revision>
  <dcterms:created xsi:type="dcterms:W3CDTF">2014-10-27T16:13:22Z</dcterms:created>
  <dcterms:modified xsi:type="dcterms:W3CDTF">2015-11-16T20:35:08Z</dcterms:modified>
</cp:coreProperties>
</file>