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58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5" autoAdjust="0"/>
    <p:restoredTop sz="9466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FC152A-2A42-4BC5-8D98-B1F7E76A9E3B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5CF972-02AA-4BAC-8C9F-D373915BD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FC152A-2A42-4BC5-8D98-B1F7E76A9E3B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5CF972-02AA-4BAC-8C9F-D373915BD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 userDrawn="1"/>
        </p:nvSpPr>
        <p:spPr>
          <a:xfrm>
            <a:off x="3962400" y="6324600"/>
            <a:ext cx="5334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FC152A-2A42-4BC5-8D98-B1F7E76A9E3B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5CF972-02AA-4BAC-8C9F-D373915BD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FC152A-2A42-4BC5-8D98-B1F7E76A9E3B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5CF972-02AA-4BAC-8C9F-D373915BD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FC152A-2A42-4BC5-8D98-B1F7E76A9E3B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5CF972-02AA-4BAC-8C9F-D373915BD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FC152A-2A42-4BC5-8D98-B1F7E76A9E3B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5CF972-02AA-4BAC-8C9F-D373915BD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FC152A-2A42-4BC5-8D98-B1F7E76A9E3B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5CF972-02AA-4BAC-8C9F-D373915BD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FC152A-2A42-4BC5-8D98-B1F7E76A9E3B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5CF972-02AA-4BAC-8C9F-D373915BD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FC152A-2A42-4BC5-8D98-B1F7E76A9E3B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5CF972-02AA-4BAC-8C9F-D373915BD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81000" y="6248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Name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7.jpeg"/><Relationship Id="rId3" Type="http://schemas.openxmlformats.org/officeDocument/2006/relationships/slide" Target="slide7.xml"/><Relationship Id="rId7" Type="http://schemas.openxmlformats.org/officeDocument/2006/relationships/slide" Target="slide2.xml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slide" Target="slide4.xml"/><Relationship Id="rId5" Type="http://schemas.openxmlformats.org/officeDocument/2006/relationships/slide" Target="slide5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://www.madisonsquaremall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rkwayplacemall.com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bridgestreethuntsvill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://www.redrobin.com/loca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boyfactory.com/menu.html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pfchangs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untsville.org/visitors/calendar/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alapark.com/monte-sano-state-par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cketcenter.com/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vonbrauncenter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huntsville.org/visitors/calend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untsvilleal.gov/about/index.php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hsvchamber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hyperlink" Target="http://www.huntsvillecityschool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ah.edu/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madisoncity.k12.al.u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25775"/>
            <a:ext cx="7772400" cy="1470025"/>
          </a:xfrm>
          <a:effectLst>
            <a:outerShdw blurRad="50800" dist="50800" dir="30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9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Huntsville, AL</a:t>
            </a:r>
            <a:endParaRPr lang="en-US" sz="9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Parallelogram 3">
            <a:hlinkClick r:id="rId3" action="ppaction://hlinksldjump"/>
          </p:cNvPr>
          <p:cNvSpPr/>
          <p:nvPr/>
        </p:nvSpPr>
        <p:spPr>
          <a:xfrm>
            <a:off x="228600" y="4724400"/>
            <a:ext cx="2667000" cy="990600"/>
          </a:xfrm>
          <a:prstGeom prst="parallelogram">
            <a:avLst/>
          </a:prstGeom>
          <a:blipFill>
            <a:blip r:embed="rId4" cstate="print"/>
            <a:stretch>
              <a:fillRect l="-1000" t="-42000" r="1000" b="-38000"/>
            </a:stretch>
          </a:blipFill>
          <a:ln>
            <a:noFill/>
          </a:ln>
          <a:effectLst>
            <a:outerShdw blurRad="63500" dist="50800" dir="2700000" sx="101000" sy="101000" algn="tl" rotWithShape="0">
              <a:prstClr val="black">
                <a:alpha val="85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arallelogram 4">
            <a:hlinkClick r:id="rId5" action="ppaction://hlinksldjump"/>
          </p:cNvPr>
          <p:cNvSpPr/>
          <p:nvPr/>
        </p:nvSpPr>
        <p:spPr>
          <a:xfrm>
            <a:off x="3200400" y="1828800"/>
            <a:ext cx="2667000" cy="990600"/>
          </a:xfrm>
          <a:prstGeom prst="parallelogram">
            <a:avLst/>
          </a:prstGeom>
          <a:blipFill dpi="0" rotWithShape="1">
            <a:blip r:embed="rId6" cstate="print"/>
            <a:srcRect/>
            <a:stretch>
              <a:fillRect l="8000" t="-5000" b="5000"/>
            </a:stretch>
          </a:blipFill>
          <a:ln>
            <a:noFill/>
          </a:ln>
          <a:effectLst>
            <a:outerShdw blurRad="63500" dist="50800" dir="2700000" sx="101000" sy="101000" algn="tl" rotWithShape="0">
              <a:prstClr val="black">
                <a:alpha val="85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Entertainment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arallelogram 5">
            <a:hlinkClick r:id="rId7" action="ppaction://hlinksldjump"/>
          </p:cNvPr>
          <p:cNvSpPr/>
          <p:nvPr/>
        </p:nvSpPr>
        <p:spPr>
          <a:xfrm>
            <a:off x="6096000" y="1828800"/>
            <a:ext cx="2667000" cy="990600"/>
          </a:xfrm>
          <a:prstGeom prst="parallelogram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63500" dist="50800" dir="2700000" sx="101000" sy="101000" algn="tl" rotWithShape="0">
              <a:prstClr val="black">
                <a:alpha val="85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Shopping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arallelogram 6">
            <a:hlinkClick r:id="rId9" action="ppaction://hlinksldjump"/>
          </p:cNvPr>
          <p:cNvSpPr/>
          <p:nvPr/>
        </p:nvSpPr>
        <p:spPr>
          <a:xfrm>
            <a:off x="304800" y="1828800"/>
            <a:ext cx="2667000" cy="990600"/>
          </a:xfrm>
          <a:prstGeom prst="parallelogram">
            <a:avLst/>
          </a:prstGeom>
          <a:blipFill dpi="0" rotWithShape="1">
            <a:blip r:embed="rId10" cstate="print"/>
            <a:srcRect/>
            <a:stretch>
              <a:fillRect l="-3000" t="-52000" r="-4000" b="-6000"/>
            </a:stretch>
          </a:blipFill>
          <a:ln>
            <a:noFill/>
          </a:ln>
          <a:effectLst>
            <a:outerShdw blurRad="63500" dist="50800" dir="2700000" sx="101000" sy="101000" algn="tl" rotWithShape="0">
              <a:prstClr val="black">
                <a:alpha val="85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Dining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arallelogram 7">
            <a:hlinkClick r:id="rId11" action="ppaction://hlinksldjump"/>
          </p:cNvPr>
          <p:cNvSpPr/>
          <p:nvPr/>
        </p:nvSpPr>
        <p:spPr>
          <a:xfrm>
            <a:off x="3124200" y="4724400"/>
            <a:ext cx="2667000" cy="990600"/>
          </a:xfrm>
          <a:prstGeom prst="parallelogram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63500" dist="50800" dir="2700000" sx="101000" sy="101000" algn="tl" rotWithShape="0">
              <a:prstClr val="black">
                <a:alpha val="85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 Image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arallelogram 8">
            <a:hlinkClick r:id="rId11" action="ppaction://hlinksldjump"/>
          </p:cNvPr>
          <p:cNvSpPr/>
          <p:nvPr/>
        </p:nvSpPr>
        <p:spPr>
          <a:xfrm>
            <a:off x="6019800" y="4724400"/>
            <a:ext cx="2667000" cy="990600"/>
          </a:xfrm>
          <a:prstGeom prst="parallelogram">
            <a:avLst/>
          </a:prstGeom>
          <a:blipFill dpi="0" rotWithShape="1">
            <a:blip r:embed="rId13" cstate="print"/>
            <a:srcRect/>
            <a:stretch>
              <a:fillRect t="-41000" b="-27000"/>
            </a:stretch>
          </a:blipFill>
          <a:ln>
            <a:noFill/>
          </a:ln>
          <a:effectLst>
            <a:outerShdw blurRad="63500" dist="50800" dir="2700000" sx="101000" sy="101000" algn="tl" rotWithShape="0">
              <a:prstClr val="black">
                <a:alpha val="85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Information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3048001"/>
            <a:ext cx="5486400" cy="106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Madison Square Mall |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Link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Address: 5901 University Dr, Huntsville, AL 35806</a:t>
            </a:r>
          </a:p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Phone:(256) 837-0670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6400800" y="3048001"/>
            <a:ext cx="2209800" cy="914400"/>
          </a:xfrm>
          <a:prstGeom prst="parallelogram">
            <a:avLst/>
          </a:prstGeom>
          <a:blipFill dpi="0" rotWithShape="1">
            <a:blip r:embed="rId3" cstate="print"/>
            <a:srcRect/>
            <a:stretch>
              <a:fillRect l="5000" t="-8000" r="9000" b="-8000"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00400" y="4267201"/>
            <a:ext cx="5486400" cy="1371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Bridge Street Town Centre (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4"/>
              </a:rPr>
              <a:t>Link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365 The Bridge Street, Suite 106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Huntsville, AL 35806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Phone: 256-327-8400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533400" y="4419600"/>
            <a:ext cx="2209800" cy="914400"/>
          </a:xfrm>
          <a:prstGeom prst="parallelogram">
            <a:avLst/>
          </a:prstGeom>
          <a:blipFill dpi="0" rotWithShape="1">
            <a:blip r:embed="rId5" cstate="print"/>
            <a:srcRect/>
            <a:stretch>
              <a:fillRect l="10000" t="23000" r="6000" b="17000"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00400" y="1600200"/>
            <a:ext cx="5486400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Parkway Place Mall |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Link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2801 Memorial Park South</a:t>
            </a:r>
          </a:p>
          <a:p>
            <a:pPr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Huntsville, AL 35801</a:t>
            </a:r>
          </a:p>
          <a:p>
            <a:pPr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Phone: 256.533.9094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Parallelogram 9"/>
          <p:cNvSpPr/>
          <p:nvPr/>
        </p:nvSpPr>
        <p:spPr>
          <a:xfrm>
            <a:off x="533400" y="1752599"/>
            <a:ext cx="2209800" cy="914400"/>
          </a:xfrm>
          <a:prstGeom prst="parallelogram">
            <a:avLst/>
          </a:prstGeom>
          <a:blipFill dpi="0" rotWithShape="1">
            <a:blip r:embed="rId7" cstate="print"/>
            <a:srcRect/>
            <a:stretch>
              <a:fillRect l="5000" t="-2000" r="6000" b="-2000"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1"/>
            <a:ext cx="5791200" cy="13715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cap="all" dirty="0" smtClean="0"/>
              <a:t>Red </a:t>
            </a:r>
            <a:r>
              <a:rPr lang="en-US" sz="2000" cap="all" dirty="0" err="1" smtClean="0"/>
              <a:t>RobIN</a:t>
            </a:r>
            <a:r>
              <a:rPr lang="en-US" sz="2000" cap="all" dirty="0" smtClean="0"/>
              <a:t> (</a:t>
            </a:r>
            <a:r>
              <a:rPr lang="en-US" sz="2000" cap="all" dirty="0" smtClean="0">
                <a:hlinkClick r:id="rId2"/>
              </a:rPr>
              <a:t>LINK</a:t>
            </a:r>
            <a:r>
              <a:rPr lang="en-US" sz="2000" cap="all" dirty="0" smtClean="0"/>
              <a:t>)</a:t>
            </a:r>
          </a:p>
          <a:p>
            <a:pPr>
              <a:buNone/>
            </a:pPr>
            <a:r>
              <a:rPr lang="en-US" sz="2000" cap="all" dirty="0" smtClean="0"/>
              <a:t>PHONE: </a:t>
            </a:r>
            <a:r>
              <a:rPr lang="en-US" sz="2000" dirty="0" smtClean="0"/>
              <a:t>(256) 327-8530</a:t>
            </a:r>
          </a:p>
          <a:p>
            <a:pPr>
              <a:buNone/>
            </a:pPr>
            <a:r>
              <a:rPr lang="en-US" sz="2000" dirty="0" smtClean="0"/>
              <a:t>365 The Bridge Street, Suite 117</a:t>
            </a:r>
          </a:p>
          <a:p>
            <a:pPr>
              <a:buNone/>
            </a:pPr>
            <a:r>
              <a:rPr lang="en-US" sz="2000" dirty="0" smtClean="0"/>
              <a:t>Huntsville, 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Dining</a:t>
            </a:r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533400" y="1752600"/>
            <a:ext cx="2209800" cy="914400"/>
          </a:xfrm>
          <a:prstGeom prst="parallelogram">
            <a:avLst/>
          </a:prstGeom>
          <a:blipFill dpi="0" rotWithShape="1">
            <a:blip r:embed="rId3" cstate="print"/>
            <a:srcRect/>
            <a:stretch>
              <a:fillRect l="10000" t="-2000" r="2000" b="-8000"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124201"/>
            <a:ext cx="5486400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P.F.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Link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Phone: (256) 327-8320 </a:t>
            </a:r>
          </a:p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305 The Bridge Street, Suite 101</a:t>
            </a:r>
          </a:p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Huntsville, AL</a:t>
            </a:r>
          </a:p>
          <a:p>
            <a:pPr algn="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6400800" y="3276600"/>
            <a:ext cx="2209800" cy="914400"/>
          </a:xfrm>
          <a:prstGeom prst="parallelogram">
            <a:avLst/>
          </a:prstGeom>
          <a:blipFill dpi="0" rotWithShape="1">
            <a:blip r:embed="rId5" cstate="print"/>
            <a:srcRect/>
            <a:stretch>
              <a:fillRect l="1000" t="-20000" r="1000" b="-13000"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00400" y="4648201"/>
            <a:ext cx="5486400" cy="1371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Boy Factory |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LINK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815 Andrew Jackson Way NE,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Huntsville, AL 35801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(256) 539-3616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533400" y="4800600"/>
            <a:ext cx="2209800" cy="914400"/>
          </a:xfrm>
          <a:prstGeom prst="parallelogram">
            <a:avLst/>
          </a:prstGeom>
          <a:blipFill dpi="0" rotWithShape="1">
            <a:blip r:embed="rId7" cstate="print"/>
            <a:srcRect/>
            <a:stretch>
              <a:fillRect l="-1000" t="-7000" b="-27000"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Image</a:t>
            </a:r>
            <a:endParaRPr lang="en-US" dirty="0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575" t="17760" r="7401" b="15819"/>
          <a:stretch>
            <a:fillRect/>
          </a:stretch>
        </p:blipFill>
        <p:spPr bwMode="auto">
          <a:xfrm>
            <a:off x="0" y="1371600"/>
            <a:ext cx="9207500" cy="471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200400" y="3124201"/>
            <a:ext cx="5486400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 Sano State Park |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LINK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5105 Nolen Ave.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Huntsville, AL 35801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(256)534-3757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Parallelogram 27"/>
          <p:cNvSpPr/>
          <p:nvPr/>
        </p:nvSpPr>
        <p:spPr>
          <a:xfrm>
            <a:off x="533400" y="3276600"/>
            <a:ext cx="2209800" cy="914400"/>
          </a:xfrm>
          <a:prstGeom prst="parallelogram">
            <a:avLst/>
          </a:prstGeom>
          <a:blipFill>
            <a:blip r:embed="rId3" cstate="print"/>
            <a:stretch>
              <a:fillRect l="-2000" t="-8000" r="1000" b="-85000"/>
            </a:stretch>
          </a:blip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200400" y="4648201"/>
            <a:ext cx="5486400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Von Braun Center |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4"/>
              </a:rPr>
              <a:t>Link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 Monroe Street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Huntsville, Alabama 35801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Phone: 256.533.1953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Parallelogram 29"/>
          <p:cNvSpPr/>
          <p:nvPr/>
        </p:nvSpPr>
        <p:spPr>
          <a:xfrm>
            <a:off x="533400" y="4800600"/>
            <a:ext cx="2209800" cy="914400"/>
          </a:xfrm>
          <a:prstGeom prst="parallelogram">
            <a:avLst/>
          </a:prstGeom>
          <a:blipFill dpi="0" rotWithShape="1">
            <a:blip r:embed="rId5" cstate="print"/>
            <a:srcRect/>
            <a:stretch>
              <a:fillRect l="-2000" t="-89000" r="1000" b="-26000"/>
            </a:stretch>
          </a:blip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00400" y="1600201"/>
            <a:ext cx="5562600" cy="1447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Space &amp; Rocket Center| </a:t>
            </a:r>
            <a:r>
              <a:rPr lang="en-US" sz="1800" dirty="0" smtClean="0">
                <a:hlinkClick r:id="rId6"/>
              </a:rPr>
              <a:t>LINK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1 Tranquility Base, Huntsville, AL 35805</a:t>
            </a:r>
          </a:p>
          <a:p>
            <a:pPr>
              <a:buNone/>
            </a:pPr>
            <a:r>
              <a:rPr lang="en-US" sz="1800" dirty="0" smtClean="0"/>
              <a:t>(256) 837-3400</a:t>
            </a:r>
          </a:p>
          <a:p>
            <a:pPr>
              <a:buNone/>
            </a:pPr>
            <a:r>
              <a:rPr lang="en-US" sz="1800" dirty="0" smtClean="0"/>
              <a:t>Hours: 9:00 AM – 5:00 PM</a:t>
            </a:r>
          </a:p>
        </p:txBody>
      </p:sp>
      <p:sp>
        <p:nvSpPr>
          <p:cNvPr id="11" name="Parallelogram 10"/>
          <p:cNvSpPr/>
          <p:nvPr/>
        </p:nvSpPr>
        <p:spPr>
          <a:xfrm>
            <a:off x="457200" y="1676400"/>
            <a:ext cx="2286000" cy="990600"/>
          </a:xfrm>
          <a:prstGeom prst="parallelogram">
            <a:avLst/>
          </a:prstGeom>
          <a:blipFill dpi="0" rotWithShape="1">
            <a:blip r:embed="rId7" cstate="print"/>
            <a:srcRect/>
            <a:stretch>
              <a:fillRect l="-2000" t="-8000" r="1000" b="-85000"/>
            </a:stretch>
          </a:blip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hlinkClick r:id="rId8"/>
          </p:cNvPr>
          <p:cNvSpPr txBox="1"/>
          <p:nvPr/>
        </p:nvSpPr>
        <p:spPr>
          <a:xfrm>
            <a:off x="5715000" y="6248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Huntsville City Calendar of Events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7" grpId="0" uiExpand="1" build="p"/>
      <p:bldP spid="29" grpId="0" uiExpand="1" build="p"/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Area </a:t>
            </a:r>
            <a:r>
              <a:rPr lang="en-US" smtClean="0"/>
              <a:t>Information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200400" y="1600201"/>
            <a:ext cx="5791200" cy="1371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Huntsville/Madison County Visitor Center | </a:t>
            </a:r>
            <a:r>
              <a:rPr lang="en-US" sz="2000" dirty="0" smtClean="0">
                <a:hlinkClick r:id="rId2"/>
              </a:rPr>
              <a:t>LINK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500 Church St NW, Huntsville, AL 35801</a:t>
            </a:r>
          </a:p>
          <a:p>
            <a:pPr>
              <a:buNone/>
            </a:pPr>
            <a:r>
              <a:rPr lang="en-US" sz="2000" dirty="0" smtClean="0"/>
              <a:t>Phone:  (256) 551-2230</a:t>
            </a:r>
          </a:p>
        </p:txBody>
      </p:sp>
      <p:sp>
        <p:nvSpPr>
          <p:cNvPr id="13" name="Parallelogram 12"/>
          <p:cNvSpPr/>
          <p:nvPr/>
        </p:nvSpPr>
        <p:spPr>
          <a:xfrm>
            <a:off x="533400" y="1752600"/>
            <a:ext cx="2209800" cy="914400"/>
          </a:xfrm>
          <a:prstGeom prst="parallelogram">
            <a:avLst/>
          </a:prstGeom>
          <a:blipFill dpi="0" rotWithShape="1">
            <a:blip r:embed="rId3" cstate="print"/>
            <a:srcRect/>
            <a:stretch>
              <a:fillRect l="-1000" t="-42000" r="1000" b="-38000"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200400" y="3124201"/>
            <a:ext cx="5486400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Huntsville Chamber of Commerce |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LINK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225 Church Street NW, Huntsville, Alabama 35801</a:t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Phone: (256) 535-2000</a:t>
            </a: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533400" y="3276600"/>
            <a:ext cx="2209800" cy="914400"/>
          </a:xfrm>
          <a:prstGeom prst="parallelogram">
            <a:avLst/>
          </a:prstGeom>
          <a:blipFill dpi="0" rotWithShape="1">
            <a:blip r:embed="rId5" cstate="print"/>
            <a:srcRect/>
            <a:stretch>
              <a:fillRect l="-2000" t="-46000" r="-55000" b="-47000"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200400" y="4648201"/>
            <a:ext cx="5486400" cy="1371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Huntsville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City Government |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6"/>
              </a:rPr>
              <a:t>LINK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Building-1st Floor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308 Fountain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CircleHuntsville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 35801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256.427-5240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533400" y="4800600"/>
            <a:ext cx="2209800" cy="914400"/>
          </a:xfrm>
          <a:prstGeom prst="parallelogram">
            <a:avLst/>
          </a:prstGeom>
          <a:blipFill>
            <a:blip r:embed="rId7" cstate="print"/>
            <a:stretch>
              <a:fillRect l="-2000" t="-46000" r="-55000" b="-47000"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uiExpand="1" build="p"/>
      <p:bldP spid="14" grpId="0" uiExpand="1" build="p"/>
      <p:bldP spid="1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Schools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3200400" y="1676401"/>
            <a:ext cx="5791200" cy="11429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cap="all" dirty="0" smtClean="0"/>
              <a:t>Huntsville City schools | </a:t>
            </a:r>
            <a:r>
              <a:rPr lang="en-US" sz="2000" cap="all" dirty="0" smtClean="0">
                <a:hlinkClick r:id="rId2"/>
              </a:rPr>
              <a:t>link</a:t>
            </a:r>
            <a:endParaRPr lang="en-US" sz="2000" cap="all" dirty="0" smtClean="0"/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200 White St SE, Huntsville, AL 35801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Phone: 256-428-7990</a:t>
            </a:r>
          </a:p>
        </p:txBody>
      </p:sp>
      <p:sp>
        <p:nvSpPr>
          <p:cNvPr id="35" name="Parallelogram 34"/>
          <p:cNvSpPr/>
          <p:nvPr/>
        </p:nvSpPr>
        <p:spPr>
          <a:xfrm>
            <a:off x="533400" y="1752600"/>
            <a:ext cx="2209800" cy="914400"/>
          </a:xfrm>
          <a:prstGeom prst="parallelogram">
            <a:avLst/>
          </a:prstGeom>
          <a:blipFill dpi="0" rotWithShape="1">
            <a:blip r:embed="rId3" cstate="print"/>
            <a:srcRect/>
            <a:stretch>
              <a:fillRect t="-73000" r="-53000" b="-38000"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200400" y="3124201"/>
            <a:ext cx="5486400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Madison City Schools |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LINK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211 Celtic Dr, Madison, AL 35758</a:t>
            </a:r>
            <a:b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(256) 464-8370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Parallelogram 36"/>
          <p:cNvSpPr/>
          <p:nvPr/>
        </p:nvSpPr>
        <p:spPr>
          <a:xfrm>
            <a:off x="533400" y="3276600"/>
            <a:ext cx="2209800" cy="914400"/>
          </a:xfrm>
          <a:prstGeom prst="parallelogram">
            <a:avLst/>
          </a:prstGeom>
          <a:blipFill>
            <a:blip r:embed="rId5" cstate="print"/>
            <a:stretch>
              <a:fillRect l="-2000" t="-46000" r="-55000" b="-47000"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3200400" y="4648201"/>
            <a:ext cx="54864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University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of Alabama – Huntsville |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6"/>
              </a:rPr>
              <a:t>LINK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defRPr/>
            </a:pPr>
            <a:r>
              <a:rPr lang="nb-N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301 Sparkman Drive, Huntsville, AL 35899</a:t>
            </a:r>
          </a:p>
          <a:p>
            <a:pPr marL="342900" lvl="0" indent="-342900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256.824.1000 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Parallelogram 38"/>
          <p:cNvSpPr/>
          <p:nvPr/>
        </p:nvSpPr>
        <p:spPr>
          <a:xfrm>
            <a:off x="533400" y="4800600"/>
            <a:ext cx="2209800" cy="914400"/>
          </a:xfrm>
          <a:prstGeom prst="parallelogram">
            <a:avLst/>
          </a:prstGeom>
          <a:blipFill dpi="0" rotWithShape="1">
            <a:blip r:embed="rId7" cstate="print"/>
            <a:srcRect/>
            <a:stretch>
              <a:fillRect t="-32000" r="4000" b="-27000"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4" grpId="0" uiExpand="1" build="p"/>
      <p:bldP spid="36" grpId="0" uiExpand="1" build="p"/>
      <p:bldP spid="38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281</Words>
  <Application>Microsoft Office PowerPoint</Application>
  <PresentationFormat>On-screen Show (4:3)</PresentationFormat>
  <Paragraphs>79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Huntsville, AL</vt:lpstr>
      <vt:lpstr>Shopping</vt:lpstr>
      <vt:lpstr>Dining</vt:lpstr>
      <vt:lpstr>Satellite Image</vt:lpstr>
      <vt:lpstr>Entertainment</vt:lpstr>
      <vt:lpstr>Area Information</vt:lpstr>
      <vt:lpstr>Schools</vt:lpstr>
    </vt:vector>
  </TitlesOfParts>
  <Company>Montgomery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kevin.culpepper</dc:creator>
  <cp:lastModifiedBy>kevin.culpepper</cp:lastModifiedBy>
  <cp:revision>112</cp:revision>
  <dcterms:created xsi:type="dcterms:W3CDTF">2015-11-02T19:14:46Z</dcterms:created>
  <dcterms:modified xsi:type="dcterms:W3CDTF">2015-11-05T20:25:34Z</dcterms:modified>
</cp:coreProperties>
</file>