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ntique Olive Roman" pitchFamily="34" charset="0"/>
      <p:regular r:id="rId15"/>
      <p:bold r:id="rId16"/>
      <p:italic r:id="rId17"/>
    </p:embeddedFont>
    <p:embeddedFont>
      <p:font typeface="Cezanne" pitchFamily="2" charset="0"/>
      <p:regular r:id="rId18"/>
    </p:embeddedFont>
    <p:embeddedFont>
      <p:font typeface="Albertus Extra Bold" pitchFamily="34" charset="0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2F571F"/>
    <a:srgbClr val="3F742A"/>
    <a:srgbClr val="0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909C0-D1A2-4D43-B97B-FFE5672A4233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88A94-3A49-4C87-87FB-EF4B67ED4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8A94-3A49-4C87-87FB-EF4B67ED40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12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27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79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73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16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9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63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4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6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32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5359-1579-7A45-8FC2-D93A9391601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1E5A-DF4F-B449-9471-5C7EBF392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1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file:///\\edsrv-carr\public\Technology\MAZE\Audio\10%20Halloween.mp3" TargetMode="External"/><Relationship Id="rId1" Type="http://schemas.openxmlformats.org/officeDocument/2006/relationships/audio" Target="file:///\\edsrv-carr\public\Technology\MAZE\Audio\02%20Tubular%20Bells.mp3" TargetMode="External"/><Relationship Id="rId6" Type="http://schemas.openxmlformats.org/officeDocument/2006/relationships/image" Target="../media/image4.jpeg"/><Relationship Id="rId5" Type="http://schemas.openxmlformats.org/officeDocument/2006/relationships/slide" Target="slide6.xml"/><Relationship Id="rId4" Type="http://schemas.openxmlformats.org/officeDocument/2006/relationships/image" Target="../media/image6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edsrv-carr\public\Technology\MAZE\Audio\10%20Halloween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6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MAZE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20647" y="1681474"/>
            <a:ext cx="6866449" cy="72741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Don’t Stray off the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Path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20647" y="2524297"/>
            <a:ext cx="6866449" cy="72741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Don’t Touch the Moving Obstacles.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0647" y="3746579"/>
            <a:ext cx="6866449" cy="693163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= Start</a:t>
            </a:r>
          </a:p>
        </p:txBody>
      </p:sp>
      <p:sp>
        <p:nvSpPr>
          <p:cNvPr id="10" name="Oval 9"/>
          <p:cNvSpPr/>
          <p:nvPr/>
        </p:nvSpPr>
        <p:spPr>
          <a:xfrm>
            <a:off x="1381934" y="3894527"/>
            <a:ext cx="369891" cy="382199"/>
          </a:xfrm>
          <a:prstGeom prst="ellipse">
            <a:avLst/>
          </a:prstGeom>
          <a:solidFill>
            <a:srgbClr val="008000"/>
          </a:solidFill>
          <a:effectLst>
            <a:glow rad="381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ounded Rectangle 10"/>
          <p:cNvSpPr/>
          <p:nvPr/>
        </p:nvSpPr>
        <p:spPr>
          <a:xfrm>
            <a:off x="1220647" y="4520907"/>
            <a:ext cx="6866449" cy="693163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= Yellow Dots Open Doors</a:t>
            </a:r>
          </a:p>
        </p:txBody>
      </p:sp>
      <p:sp>
        <p:nvSpPr>
          <p:cNvPr id="12" name="Oval 11"/>
          <p:cNvSpPr/>
          <p:nvPr/>
        </p:nvSpPr>
        <p:spPr>
          <a:xfrm>
            <a:off x="1382026" y="4692605"/>
            <a:ext cx="369891" cy="382199"/>
          </a:xfrm>
          <a:prstGeom prst="ellipse">
            <a:avLst/>
          </a:prstGeom>
          <a:solidFill>
            <a:srgbClr val="FFFF00"/>
          </a:solidFill>
          <a:effectLst>
            <a:glow rad="381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ounded Rectangle 12"/>
          <p:cNvSpPr/>
          <p:nvPr/>
        </p:nvSpPr>
        <p:spPr>
          <a:xfrm>
            <a:off x="1225087" y="5329142"/>
            <a:ext cx="6862009" cy="693163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= Exit/Next Level</a:t>
            </a:r>
          </a:p>
        </p:txBody>
      </p:sp>
      <p:sp>
        <p:nvSpPr>
          <p:cNvPr id="14" name="Oval 13"/>
          <p:cNvSpPr/>
          <p:nvPr/>
        </p:nvSpPr>
        <p:spPr>
          <a:xfrm>
            <a:off x="1386374" y="5500840"/>
            <a:ext cx="369891" cy="382199"/>
          </a:xfrm>
          <a:prstGeom prst="ellipse">
            <a:avLst/>
          </a:prstGeom>
          <a:solidFill>
            <a:srgbClr val="FF0000"/>
          </a:solidFill>
          <a:ln w="19050">
            <a:solidFill>
              <a:srgbClr val="800000"/>
            </a:solidFill>
          </a:ln>
          <a:effectLst>
            <a:glow rad="381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561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Instructions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Octagon 16">
            <a:hlinkClick r:id="rId3" action="ppaction://hlinksldjump"/>
          </p:cNvPr>
          <p:cNvSpPr/>
          <p:nvPr/>
        </p:nvSpPr>
        <p:spPr>
          <a:xfrm>
            <a:off x="218289" y="5859289"/>
            <a:ext cx="943734" cy="869012"/>
          </a:xfrm>
          <a:prstGeom prst="octagon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-76200" y="5149208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tique Olive Roman" pitchFamily="34" charset="0"/>
                <a:ea typeface="+mj-ea"/>
                <a:cs typeface="+mj-cs"/>
              </a:rPr>
              <a:t>LeveL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tique Olive Roman" pitchFamily="34" charset="0"/>
                <a:ea typeface="+mj-ea"/>
                <a:cs typeface="+mj-cs"/>
              </a:rPr>
              <a:t> 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tique Olive Roman" pitchFamily="34" charset="0"/>
              <a:ea typeface="+mj-ea"/>
              <a:cs typeface="+mj-cs"/>
            </a:endParaRPr>
          </a:p>
        </p:txBody>
      </p:sp>
      <p:sp>
        <p:nvSpPr>
          <p:cNvPr id="36" name="Action Button: Custom 3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-2570"/>
            <a:ext cx="9144000" cy="6860570"/>
          </a:xfrm>
          <a:prstGeom prst="actionButtonBlank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3932" y="6059968"/>
            <a:ext cx="8347001" cy="6495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3932" y="4822515"/>
            <a:ext cx="8347001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7251" y="3771003"/>
            <a:ext cx="7363682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803229" y="2399038"/>
            <a:ext cx="4797059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521804" y="2100930"/>
            <a:ext cx="4021861" cy="3237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7682287" y="5328429"/>
            <a:ext cx="1514562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912401" y="1527676"/>
            <a:ext cx="305433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936010" y="1527676"/>
            <a:ext cx="305433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4833674" y="1527674"/>
            <a:ext cx="305433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3705405" y="1527676"/>
            <a:ext cx="305433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83722" y="251875"/>
            <a:ext cx="95086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97586" y="2803475"/>
            <a:ext cx="95086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78103" y="253844"/>
            <a:ext cx="95086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5493" y="253844"/>
            <a:ext cx="95086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836032" y="1883360"/>
            <a:ext cx="3517159" cy="285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ctagon 18"/>
          <p:cNvSpPr/>
          <p:nvPr/>
        </p:nvSpPr>
        <p:spPr>
          <a:xfrm>
            <a:off x="8244085" y="3820992"/>
            <a:ext cx="381000" cy="368077"/>
          </a:xfrm>
          <a:prstGeom prst="octagon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ctagon 19">
            <a:hlinkHover r:id="rId4" action="ppaction://hlinksldjump"/>
          </p:cNvPr>
          <p:cNvSpPr/>
          <p:nvPr/>
        </p:nvSpPr>
        <p:spPr>
          <a:xfrm>
            <a:off x="8247281" y="2879755"/>
            <a:ext cx="381000" cy="368077"/>
          </a:xfrm>
          <a:prstGeom prst="octagon">
            <a:avLst/>
          </a:prstGeom>
          <a:solidFill>
            <a:srgbClr val="FF0000"/>
          </a:solidFill>
          <a:ln w="1905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68223" y="277859"/>
            <a:ext cx="1330810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51432" y="2796082"/>
            <a:ext cx="950863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2296851" y="1531904"/>
            <a:ext cx="3031091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Hover r:id="rId5" action="ppaction://hlinksldjump"/>
          </p:cNvPr>
          <p:cNvSpPr/>
          <p:nvPr/>
        </p:nvSpPr>
        <p:spPr>
          <a:xfrm>
            <a:off x="2653458" y="1153137"/>
            <a:ext cx="1410304" cy="2526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Hover r:id="rId5" action="ppaction://hlinksldjump"/>
          </p:cNvPr>
          <p:cNvSpPr/>
          <p:nvPr/>
        </p:nvSpPr>
        <p:spPr>
          <a:xfrm>
            <a:off x="1651003" y="1898721"/>
            <a:ext cx="1410306" cy="2526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Hover r:id="rId5" action="ppaction://hlinksldjump"/>
          </p:cNvPr>
          <p:cNvSpPr/>
          <p:nvPr/>
        </p:nvSpPr>
        <p:spPr>
          <a:xfrm>
            <a:off x="2653457" y="2540826"/>
            <a:ext cx="1410306" cy="2526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Hover r:id="rId3" action="ppaction://hlinksldjump"/>
          </p:cNvPr>
          <p:cNvSpPr/>
          <p:nvPr/>
        </p:nvSpPr>
        <p:spPr>
          <a:xfrm>
            <a:off x="2087418" y="3402680"/>
            <a:ext cx="1034473" cy="363976"/>
          </a:xfrm>
          <a:prstGeom prst="rect">
            <a:avLst/>
          </a:prstGeom>
          <a:blipFill rotWithShape="1">
            <a:blip r:embed="rId6">
              <a:alphaModFix amt="85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HDN"/>
                <a:cs typeface="AHDN"/>
              </a:rPr>
              <a:t>BLOCK</a:t>
            </a:r>
            <a:endParaRPr lang="en-US" sz="1600" b="1" dirty="0">
              <a:solidFill>
                <a:schemeClr val="tx1"/>
              </a:solidFill>
              <a:latin typeface="AHDN"/>
              <a:cs typeface="AHDN"/>
            </a:endParaRPr>
          </a:p>
        </p:txBody>
      </p:sp>
      <p:sp>
        <p:nvSpPr>
          <p:cNvPr id="29" name="Rectangle 28">
            <a:hlinkHover r:id="rId5" action="ppaction://hlinksldjump"/>
          </p:cNvPr>
          <p:cNvSpPr/>
          <p:nvPr/>
        </p:nvSpPr>
        <p:spPr>
          <a:xfrm>
            <a:off x="6304238" y="1192013"/>
            <a:ext cx="1410304" cy="2526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Hover r:id="rId5" action="ppaction://hlinksldjump"/>
          </p:cNvPr>
          <p:cNvSpPr/>
          <p:nvPr/>
        </p:nvSpPr>
        <p:spPr>
          <a:xfrm>
            <a:off x="4978031" y="1898721"/>
            <a:ext cx="1410306" cy="2526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Hover r:id="rId5" action="ppaction://hlinksldjump"/>
          </p:cNvPr>
          <p:cNvSpPr/>
          <p:nvPr/>
        </p:nvSpPr>
        <p:spPr>
          <a:xfrm>
            <a:off x="6304237" y="2579702"/>
            <a:ext cx="1410306" cy="2526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78103" y="3856617"/>
            <a:ext cx="281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Yellow Spot To Remove Block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ction Button: Custom 3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ctagon 27"/>
          <p:cNvSpPr/>
          <p:nvPr/>
        </p:nvSpPr>
        <p:spPr>
          <a:xfrm>
            <a:off x="459483" y="6197208"/>
            <a:ext cx="381000" cy="368077"/>
          </a:xfrm>
          <a:prstGeom prst="octagon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1" name="EvilLaughWithScream.wav">
            <a:hlinkClick r:id="" action="ppaction://media"/>
          </p:cNvPr>
          <p:cNvPicPr>
            <a:picLocks noRot="1" noChangeAspect="1"/>
          </p:cNvPicPr>
          <p:nvPr>
            <a:wavAudioFile r:embed="rId1" name="EvilLaughWithScream.wav"/>
          </p:nvPr>
        </p:nvPicPr>
        <p:blipFill>
          <a:blip r:embed="rId7"/>
          <a:stretch>
            <a:fillRect/>
          </a:stretch>
        </p:blipFill>
        <p:spPr>
          <a:xfrm>
            <a:off x="-304800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0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9866E-6 L -0.26424 -4.5986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85427E-7 L -0.26424 9.85427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7335E-6 L 0.17275 -2.37335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repeatCount="indefinite" accel="50000" decel="50000" autoRev="1" fill="remove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4.59866E-6 L -0.26424 -4.59866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autoRev="1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9.85427E-7 L -0.26424 9.85427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2.37335E-6 L 0.17275 -2.37335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3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ction Button: Custom 36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6669942" y="4429245"/>
            <a:ext cx="2573053" cy="350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8109915" y="2471975"/>
            <a:ext cx="723328" cy="5667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ctagon 4">
            <a:hlinkHover r:id="rId4" action="ppaction://hlinksldjump"/>
          </p:cNvPr>
          <p:cNvSpPr/>
          <p:nvPr/>
        </p:nvSpPr>
        <p:spPr>
          <a:xfrm>
            <a:off x="8282906" y="2559938"/>
            <a:ext cx="381000" cy="368077"/>
          </a:xfrm>
          <a:prstGeom prst="octagon">
            <a:avLst/>
          </a:prstGeom>
          <a:solidFill>
            <a:schemeClr val="accent3">
              <a:lumMod val="50000"/>
            </a:schemeClr>
          </a:solidFill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492824" y="5623675"/>
            <a:ext cx="7463644" cy="2672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133499" y="4454557"/>
            <a:ext cx="2573053" cy="2997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3306099" y="4353043"/>
            <a:ext cx="2573053" cy="502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405377" y="4353044"/>
            <a:ext cx="2573055" cy="502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-648796" y="4459502"/>
            <a:ext cx="2573056" cy="289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Hover r:id="rId5" action="ppaction://hlinksldjump"/>
          </p:cNvPr>
          <p:cNvSpPr/>
          <p:nvPr/>
        </p:nvSpPr>
        <p:spPr>
          <a:xfrm rot="10800000">
            <a:off x="1030235" y="3728233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358"/>
            <a:ext cx="8229600" cy="47997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THE NEXT LEVEL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Rectangle 11">
            <a:hlinkHover r:id="rId5" action="ppaction://hlinksldjump"/>
          </p:cNvPr>
          <p:cNvSpPr/>
          <p:nvPr/>
        </p:nvSpPr>
        <p:spPr>
          <a:xfrm rot="10800000">
            <a:off x="1030235" y="4263884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Hover r:id="rId5" action="ppaction://hlinksldjump"/>
          </p:cNvPr>
          <p:cNvSpPr/>
          <p:nvPr/>
        </p:nvSpPr>
        <p:spPr>
          <a:xfrm rot="10800000">
            <a:off x="1030235" y="4787660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Hover r:id="rId5" action="ppaction://hlinksldjump"/>
          </p:cNvPr>
          <p:cNvSpPr/>
          <p:nvPr/>
        </p:nvSpPr>
        <p:spPr>
          <a:xfrm rot="10800000">
            <a:off x="1030235" y="5297177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2823" y="3317884"/>
            <a:ext cx="7463645" cy="2938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Hover r:id="rId5" action="ppaction://hlinksldjump"/>
          </p:cNvPr>
          <p:cNvSpPr/>
          <p:nvPr/>
        </p:nvSpPr>
        <p:spPr>
          <a:xfrm rot="10800000">
            <a:off x="2943271" y="3706820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Hover r:id="rId5" action="ppaction://hlinksldjump"/>
          </p:cNvPr>
          <p:cNvSpPr/>
          <p:nvPr/>
        </p:nvSpPr>
        <p:spPr>
          <a:xfrm rot="10800000">
            <a:off x="2943271" y="4242471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Hover r:id="rId5" action="ppaction://hlinksldjump"/>
          </p:cNvPr>
          <p:cNvSpPr/>
          <p:nvPr/>
        </p:nvSpPr>
        <p:spPr>
          <a:xfrm rot="10800000">
            <a:off x="2943271" y="4766247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Hover r:id="rId5" action="ppaction://hlinksldjump"/>
          </p:cNvPr>
          <p:cNvSpPr/>
          <p:nvPr/>
        </p:nvSpPr>
        <p:spPr>
          <a:xfrm rot="10800000">
            <a:off x="2943271" y="5275764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Hover r:id="rId5" action="ppaction://hlinksldjump"/>
          </p:cNvPr>
          <p:cNvSpPr/>
          <p:nvPr/>
        </p:nvSpPr>
        <p:spPr>
          <a:xfrm>
            <a:off x="5065760" y="3714383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Hover r:id="rId5" action="ppaction://hlinksldjump"/>
          </p:cNvPr>
          <p:cNvSpPr/>
          <p:nvPr/>
        </p:nvSpPr>
        <p:spPr>
          <a:xfrm>
            <a:off x="5065760" y="4250034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Hover r:id="rId5" action="ppaction://hlinksldjump"/>
          </p:cNvPr>
          <p:cNvSpPr/>
          <p:nvPr/>
        </p:nvSpPr>
        <p:spPr>
          <a:xfrm>
            <a:off x="5065760" y="4773810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Hover r:id="rId5" action="ppaction://hlinksldjump"/>
          </p:cNvPr>
          <p:cNvSpPr/>
          <p:nvPr/>
        </p:nvSpPr>
        <p:spPr>
          <a:xfrm>
            <a:off x="5065760" y="5283327"/>
            <a:ext cx="835028" cy="2526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Hover r:id="rId5" action="ppaction://hlinksldjump"/>
          </p:cNvPr>
          <p:cNvSpPr/>
          <p:nvPr/>
        </p:nvSpPr>
        <p:spPr>
          <a:xfrm>
            <a:off x="7050046" y="3692970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Hover r:id="rId5" action="ppaction://hlinksldjump"/>
          </p:cNvPr>
          <p:cNvSpPr/>
          <p:nvPr/>
        </p:nvSpPr>
        <p:spPr>
          <a:xfrm>
            <a:off x="7050046" y="4228621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Hover r:id="rId5" action="ppaction://hlinksldjump"/>
          </p:cNvPr>
          <p:cNvSpPr/>
          <p:nvPr/>
        </p:nvSpPr>
        <p:spPr>
          <a:xfrm>
            <a:off x="7050046" y="4752397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Hover r:id="rId5" action="ppaction://hlinksldjump"/>
          </p:cNvPr>
          <p:cNvSpPr/>
          <p:nvPr/>
        </p:nvSpPr>
        <p:spPr>
          <a:xfrm>
            <a:off x="7050046" y="5261914"/>
            <a:ext cx="835028" cy="2526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6894023" y="4746956"/>
            <a:ext cx="3492270" cy="2296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0800000">
            <a:off x="4341258" y="6235358"/>
            <a:ext cx="4345542" cy="372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4182458" y="5946355"/>
            <a:ext cx="820337" cy="502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3529586" y="2154399"/>
            <a:ext cx="2126083" cy="502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ctagon 33">
            <a:hlinkHover r:id="rId7" action="ppaction://hlinksldjump"/>
          </p:cNvPr>
          <p:cNvSpPr/>
          <p:nvPr/>
        </p:nvSpPr>
        <p:spPr>
          <a:xfrm>
            <a:off x="4400635" y="1419986"/>
            <a:ext cx="381000" cy="368077"/>
          </a:xfrm>
          <a:prstGeom prst="octagon">
            <a:avLst/>
          </a:prstGeom>
          <a:solidFill>
            <a:srgbClr val="FF0000"/>
          </a:solidFill>
          <a:ln w="1905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hlinkHover r:id="rId5" action="ppaction://hlinksldjump"/>
          </p:cNvPr>
          <p:cNvSpPr/>
          <p:nvPr/>
        </p:nvSpPr>
        <p:spPr>
          <a:xfrm>
            <a:off x="5065760" y="2314875"/>
            <a:ext cx="835028" cy="25262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>
            <a:hlinkHover r:id="rId5" action="ppaction://hlinksldjump"/>
          </p:cNvPr>
          <p:cNvSpPr/>
          <p:nvPr/>
        </p:nvSpPr>
        <p:spPr>
          <a:xfrm>
            <a:off x="3360785" y="2907578"/>
            <a:ext cx="835028" cy="25262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6568E-7 L -0.10243 -9.06568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7428E-6 L -0.10243 3.7742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1.99815E-6 L -0.10243 1.9981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04348E-6 L -0.10243 -3.04348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6374E-6 L -0.09618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9769E-7 L -0.09618 2.49769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52636E-6 L -0.09618 0.0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3.43201E-6 L -0.09618 0.0011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3654E-7 L -0.12604 5.3654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8261E-6 L -0.12604 -4.78261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44126E-6 L -0.12604 3.44126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1.60037E-6 L -0.12604 -1.60037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02498E-6 L -0.10625 -3.02498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5587E-6 L -0.10625 1.65587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1.20259E-7 L -0.10625 -1.20259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83811E-6 L -0.10625 4.8381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9 -3.33333E-6 L -0.16944 -3.33333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2.59259E-6 L 0.18299 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uiExpand="1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tx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781800" y="1366340"/>
            <a:ext cx="457200" cy="990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5400000">
            <a:off x="6781800" y="1518740"/>
            <a:ext cx="3810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543800" y="2585540"/>
            <a:ext cx="3048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6858000" y="2585540"/>
            <a:ext cx="3048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6096000" y="2585540"/>
            <a:ext cx="3048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6705600" y="2280740"/>
            <a:ext cx="609600" cy="228600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934200" y="2661740"/>
            <a:ext cx="1524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20000" y="2661740"/>
            <a:ext cx="1524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72200" y="2661740"/>
            <a:ext cx="1524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5257800" y="3347540"/>
            <a:ext cx="609600" cy="152400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8077200" y="3083315"/>
            <a:ext cx="609600" cy="152400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5257800" y="3964065"/>
            <a:ext cx="609600" cy="152400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 17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8077200" y="3652340"/>
            <a:ext cx="609600" cy="152400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 rot="5400000">
            <a:off x="6819900" y="3538040"/>
            <a:ext cx="3048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6781800" y="4490540"/>
            <a:ext cx="4572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200000">
            <a:off x="4762500" y="4147640"/>
            <a:ext cx="457200" cy="37338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 rot="5400000">
            <a:off x="2971800" y="1518740"/>
            <a:ext cx="3810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3733800" y="2585540"/>
            <a:ext cx="304800" cy="23622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3048000" y="2585540"/>
            <a:ext cx="304800" cy="20574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286000" y="2585540"/>
            <a:ext cx="304800" cy="23622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>
            <a:hlinkClick r:id="rId5" action="ppaction://hlinksldjump" highlightClick="1"/>
          </p:cNvPr>
          <p:cNvSpPr/>
          <p:nvPr/>
        </p:nvSpPr>
        <p:spPr>
          <a:xfrm>
            <a:off x="1447800" y="2807215"/>
            <a:ext cx="609600" cy="152400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 26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4267200" y="2661740"/>
            <a:ext cx="609600" cy="152400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qual 27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1447800" y="3447490"/>
            <a:ext cx="609600" cy="152400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qual 28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4267200" y="3337640"/>
            <a:ext cx="609600" cy="152400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 rot="5400000">
            <a:off x="2971800" y="4185740"/>
            <a:ext cx="3810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ocess 30"/>
          <p:cNvSpPr/>
          <p:nvPr/>
        </p:nvSpPr>
        <p:spPr>
          <a:xfrm>
            <a:off x="2971800" y="4490540"/>
            <a:ext cx="4572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2895600" y="4947740"/>
            <a:ext cx="609600" cy="228600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V="1">
            <a:off x="3124200" y="4490540"/>
            <a:ext cx="1524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V="1">
            <a:off x="3810000" y="4490540"/>
            <a:ext cx="1524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flipV="1">
            <a:off x="2362200" y="4490540"/>
            <a:ext cx="1524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rocess 35"/>
          <p:cNvSpPr/>
          <p:nvPr/>
        </p:nvSpPr>
        <p:spPr>
          <a:xfrm>
            <a:off x="2971800" y="832940"/>
            <a:ext cx="457200" cy="17526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/>
          <p:cNvSpPr/>
          <p:nvPr/>
        </p:nvSpPr>
        <p:spPr>
          <a:xfrm rot="5400000">
            <a:off x="1524000" y="-919660"/>
            <a:ext cx="381000" cy="34290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qual 37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4279075" y="4013540"/>
            <a:ext cx="609600" cy="152400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qual 38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1459675" y="4228290"/>
            <a:ext cx="609600" cy="152400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Custom 39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0" y="223340"/>
            <a:ext cx="990600" cy="1143000"/>
          </a:xfrm>
          <a:prstGeom prst="actionButtonBlank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LEVEL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5181600" y="5709740"/>
            <a:ext cx="228600" cy="6096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42" name="Action Button: Custom 41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4876800" y="5557340"/>
            <a:ext cx="228600" cy="914400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0" y="5747840"/>
            <a:ext cx="33528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LeveL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 3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Roman" pitchFamily="34" charset="0"/>
            </a:endParaRPr>
          </a:p>
        </p:txBody>
      </p:sp>
      <p:sp>
        <p:nvSpPr>
          <p:cNvPr id="43" name="Flowchart: Process 42"/>
          <p:cNvSpPr/>
          <p:nvPr/>
        </p:nvSpPr>
        <p:spPr>
          <a:xfrm rot="16200000">
            <a:off x="5924550" y="699590"/>
            <a:ext cx="457200" cy="17907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152900" y="1136750"/>
            <a:ext cx="1447800" cy="914400"/>
          </a:xfrm>
          <a:prstGeom prst="actionButtonBlank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Multiply 43"/>
          <p:cNvSpPr/>
          <p:nvPr/>
        </p:nvSpPr>
        <p:spPr>
          <a:xfrm>
            <a:off x="1447800" y="1041749"/>
            <a:ext cx="533400" cy="510637"/>
          </a:xfrm>
          <a:prstGeom prst="mathMultiply">
            <a:avLst/>
          </a:prstGeom>
          <a:solidFill>
            <a:srgbClr val="C00000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2362200" y="1041749"/>
            <a:ext cx="533400" cy="510637"/>
          </a:xfrm>
          <a:prstGeom prst="mathMultiply">
            <a:avLst/>
          </a:prstGeom>
          <a:solidFill>
            <a:srgbClr val="C00000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6" name="Multiply 45">
            <a:hlinkHover r:id="rId5" action="ppaction://hlinksldjump"/>
          </p:cNvPr>
          <p:cNvSpPr/>
          <p:nvPr/>
        </p:nvSpPr>
        <p:spPr>
          <a:xfrm>
            <a:off x="6134100" y="6266889"/>
            <a:ext cx="533400" cy="510637"/>
          </a:xfrm>
          <a:prstGeom prst="mathMultiply">
            <a:avLst/>
          </a:prstGeom>
          <a:solidFill>
            <a:srgbClr val="C00000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7" name="Multiply 46">
            <a:hlinkHover r:id="rId5" action="ppaction://hlinksldjump"/>
          </p:cNvPr>
          <p:cNvSpPr/>
          <p:nvPr/>
        </p:nvSpPr>
        <p:spPr>
          <a:xfrm>
            <a:off x="3891150" y="5274339"/>
            <a:ext cx="533400" cy="510637"/>
          </a:xfrm>
          <a:prstGeom prst="mathMultiply">
            <a:avLst/>
          </a:prstGeom>
          <a:solidFill>
            <a:srgbClr val="C00000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8" name="Down Arrow 47"/>
          <p:cNvSpPr/>
          <p:nvPr/>
        </p:nvSpPr>
        <p:spPr>
          <a:xfrm rot="5400000">
            <a:off x="6295409" y="5835914"/>
            <a:ext cx="187031" cy="3810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5400000">
            <a:off x="4059384" y="5837399"/>
            <a:ext cx="187031" cy="3810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02 Tubular 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4" name="10 Hallowe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092 L -0.30834 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324 L -0.30712 0.0032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9565E-7 L 0.28646 -0.00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232 L 0.29132 0.0023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324 L 0.00833 -0.133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24 L 0.00833 -0.1336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8797E-6 L 0 -0.1445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028E-7 L 2.5E-6 0.1447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3737E-6 L -0.28889 -1.63737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2636E-6 L -0.28889 -1.52636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0.00023 L 0.30833 -0.0002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0.30833 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62 L -0.29011 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046 L 0.30834 -0.0004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ction Button: Custom 31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tx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1410832" y="3106590"/>
            <a:ext cx="6089312" cy="12542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Hover r:id="rId4" action="ppaction://hlinksldjump"/>
          </p:cNvPr>
          <p:cNvSpPr/>
          <p:nvPr/>
        </p:nvSpPr>
        <p:spPr>
          <a:xfrm rot="5400000">
            <a:off x="3494375" y="56823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Hover r:id="rId4" action="ppaction://hlinksldjump"/>
          </p:cNvPr>
          <p:cNvSpPr/>
          <p:nvPr/>
        </p:nvSpPr>
        <p:spPr>
          <a:xfrm rot="5400000">
            <a:off x="3494375" y="20247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3494375" y="22533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Hover r:id="rId4" action="ppaction://hlinksldjump"/>
          </p:cNvPr>
          <p:cNvSpPr/>
          <p:nvPr/>
        </p:nvSpPr>
        <p:spPr>
          <a:xfrm rot="5400000">
            <a:off x="3494375" y="24819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Hover r:id="rId4" action="ppaction://hlinksldjump"/>
          </p:cNvPr>
          <p:cNvSpPr/>
          <p:nvPr/>
        </p:nvSpPr>
        <p:spPr>
          <a:xfrm rot="5400000">
            <a:off x="3494375" y="27105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Hover r:id="rId4" action="ppaction://hlinksldjump"/>
          </p:cNvPr>
          <p:cNvSpPr/>
          <p:nvPr/>
        </p:nvSpPr>
        <p:spPr>
          <a:xfrm rot="5400000">
            <a:off x="3494375" y="29391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Hover r:id="" action="ppaction://hlinkshowjump?jump=nextslide"/>
          </p:cNvPr>
          <p:cNvSpPr/>
          <p:nvPr/>
        </p:nvSpPr>
        <p:spPr>
          <a:xfrm rot="5400000">
            <a:off x="3494375" y="31677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hlinkHover r:id="" action="ppaction://hlinkshowjump?jump=nextslide"/>
          </p:cNvPr>
          <p:cNvSpPr/>
          <p:nvPr/>
        </p:nvSpPr>
        <p:spPr>
          <a:xfrm rot="5400000">
            <a:off x="3494375" y="33963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hlinkHover r:id="" action="ppaction://hlinkshowjump?jump=nextslide"/>
          </p:cNvPr>
          <p:cNvSpPr/>
          <p:nvPr/>
        </p:nvSpPr>
        <p:spPr>
          <a:xfrm rot="5400000">
            <a:off x="3494375" y="36249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hlinkHover r:id="" action="ppaction://hlinkshowjump?jump=nextslide"/>
          </p:cNvPr>
          <p:cNvSpPr/>
          <p:nvPr/>
        </p:nvSpPr>
        <p:spPr>
          <a:xfrm rot="5400000">
            <a:off x="3494375" y="38535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hlinkHover r:id="" action="ppaction://hlinkshowjump?jump=nextslide"/>
          </p:cNvPr>
          <p:cNvSpPr/>
          <p:nvPr/>
        </p:nvSpPr>
        <p:spPr>
          <a:xfrm rot="5400000">
            <a:off x="3494375" y="40821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hlinkHover r:id="" action="ppaction://hlinkshowjump?jump=nextslide"/>
          </p:cNvPr>
          <p:cNvSpPr/>
          <p:nvPr/>
        </p:nvSpPr>
        <p:spPr>
          <a:xfrm rot="5400000">
            <a:off x="3494375" y="43107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hlinkHover r:id="" action="ppaction://hlinkshowjump?jump=nextslide"/>
          </p:cNvPr>
          <p:cNvSpPr/>
          <p:nvPr/>
        </p:nvSpPr>
        <p:spPr>
          <a:xfrm rot="5400000">
            <a:off x="3494375" y="45393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hlinkHover r:id="" action="ppaction://hlinkshowjump?jump=nextslide"/>
          </p:cNvPr>
          <p:cNvSpPr/>
          <p:nvPr/>
        </p:nvSpPr>
        <p:spPr>
          <a:xfrm rot="5400000">
            <a:off x="3494375" y="47679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hlinkHover r:id="rId4" action="ppaction://hlinksldjump"/>
          </p:cNvPr>
          <p:cNvSpPr/>
          <p:nvPr/>
        </p:nvSpPr>
        <p:spPr>
          <a:xfrm rot="5400000">
            <a:off x="3494375" y="49965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hlinkHover r:id="rId4" action="ppaction://hlinksldjump"/>
          </p:cNvPr>
          <p:cNvSpPr/>
          <p:nvPr/>
        </p:nvSpPr>
        <p:spPr>
          <a:xfrm rot="5400000">
            <a:off x="3494375" y="52251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hlinkHover r:id="rId4" action="ppaction://hlinksldjump"/>
          </p:cNvPr>
          <p:cNvSpPr/>
          <p:nvPr/>
        </p:nvSpPr>
        <p:spPr>
          <a:xfrm rot="5400000">
            <a:off x="3494375" y="54537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3409" y="689083"/>
            <a:ext cx="4799229" cy="6884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 rot="16200000">
            <a:off x="-392727" y="624051"/>
            <a:ext cx="1818604" cy="914400"/>
          </a:xfrm>
          <a:prstGeom prst="actionButtonBlank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8426" flipH="1" flipV="1">
            <a:off x="1771120" y="1463544"/>
            <a:ext cx="664006" cy="602033"/>
          </a:xfrm>
          <a:prstGeom prst="rect">
            <a:avLst/>
          </a:prstGeom>
          <a:noFill/>
        </p:spPr>
      </p:pic>
      <p:pic>
        <p:nvPicPr>
          <p:cNvPr id="35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8426" flipH="1" flipV="1">
            <a:off x="2330759" y="1463543"/>
            <a:ext cx="664006" cy="602033"/>
          </a:xfrm>
          <a:prstGeom prst="rect">
            <a:avLst/>
          </a:prstGeom>
          <a:noFill/>
        </p:spPr>
      </p:pic>
      <p:pic>
        <p:nvPicPr>
          <p:cNvPr id="36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8426" flipH="1" flipV="1">
            <a:off x="2890398" y="1463542"/>
            <a:ext cx="664006" cy="602033"/>
          </a:xfrm>
          <a:prstGeom prst="rect">
            <a:avLst/>
          </a:prstGeom>
          <a:noFill/>
        </p:spPr>
      </p:pic>
      <p:pic>
        <p:nvPicPr>
          <p:cNvPr id="39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1574" flipH="1">
            <a:off x="1923520" y="119694"/>
            <a:ext cx="664006" cy="602033"/>
          </a:xfrm>
          <a:prstGeom prst="rect">
            <a:avLst/>
          </a:prstGeom>
          <a:noFill/>
        </p:spPr>
      </p:pic>
      <p:pic>
        <p:nvPicPr>
          <p:cNvPr id="40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1574" flipH="1">
            <a:off x="2483159" y="119693"/>
            <a:ext cx="664006" cy="602033"/>
          </a:xfrm>
          <a:prstGeom prst="rect">
            <a:avLst/>
          </a:prstGeom>
          <a:noFill/>
        </p:spPr>
      </p:pic>
      <p:pic>
        <p:nvPicPr>
          <p:cNvPr id="41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1574" flipH="1">
            <a:off x="3042798" y="119692"/>
            <a:ext cx="664006" cy="602033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3828337" y="6168788"/>
            <a:ext cx="2983351" cy="609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5000628" y="4949270"/>
            <a:ext cx="3012514" cy="609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202081" y="3617021"/>
            <a:ext cx="2491544" cy="609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Custom 30">
            <a:hlinkClick r:id="" action="ppaction://noaction" highlightClick="1"/>
            <a:hlinkHover r:id="rId6" action="ppaction://hlinksldjump"/>
          </p:cNvPr>
          <p:cNvSpPr/>
          <p:nvPr/>
        </p:nvSpPr>
        <p:spPr>
          <a:xfrm rot="5400000">
            <a:off x="8021086" y="3500018"/>
            <a:ext cx="1283463" cy="843613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9748426" flipH="1" flipV="1">
            <a:off x="7098280" y="5045355"/>
            <a:ext cx="273169" cy="602033"/>
          </a:xfrm>
          <a:prstGeom prst="rect">
            <a:avLst/>
          </a:prstGeom>
          <a:noFill/>
        </p:spPr>
      </p:pic>
      <p:pic>
        <p:nvPicPr>
          <p:cNvPr id="46" name="Picture 2" descr="Fireman_Hatchet.pn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11851574" flipH="1">
            <a:off x="7403079" y="2928982"/>
            <a:ext cx="273169" cy="602033"/>
          </a:xfrm>
          <a:prstGeom prst="rect">
            <a:avLst/>
          </a:prstGeom>
          <a:noFill/>
        </p:spPr>
      </p:pic>
      <p:sp>
        <p:nvSpPr>
          <p:cNvPr id="5" name="Isosceles Triangle 4">
            <a:hlinkHover r:id="rId4" action="ppaction://hlinksldjump"/>
          </p:cNvPr>
          <p:cNvSpPr/>
          <p:nvPr/>
        </p:nvSpPr>
        <p:spPr>
          <a:xfrm rot="5400000">
            <a:off x="3494375" y="5910915"/>
            <a:ext cx="228600" cy="381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10 Hallow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46265" y="340577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1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-2.25717E-6 L 0.18733 -2.2571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4.75486E-6 L 0.18733 -4.7548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2.74746E-6 L 0.18733 2.7474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2.49769E-7 L 0.18733 2.49769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24792E-6 L 0.18733 -2.2479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-4.74561E-6 L 0.18733 -4.7456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11111E-6 2.75671E-6 L 0.18733 2.7567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2.59019E-7 L 0.18733 2.59019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11111E-6 -2.23867E-6 L 0.18733 -2.2386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4.73636E-6 L 0.18733 -4.73636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111E-6 2.76596E-6 L 0.18733 2.76596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111E-6 2.6827E-7 L 0.18733 2.6827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11111E-6 -2.22942E-6 L 0.18733 -2.22942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11111E-6 -4.7271E-6 L 0.18733 -4.727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2.77521E-6 L 0.18733 2.7752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111E-6 2.77521E-7 L 0.18733 2.77521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11111E-6 -2.22017E-6 L 0.18733 -2.220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11111E-6 -4.71785E-6 L 0.18733 -4.71785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7965E-6 L -5.55556E-7 -0.1859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7965E-6 L 4.16667E-6 -0.1859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97965E-6 L -4.72222E-6 -0.18594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5356E-6 L 2.77778E-6 0.1614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5356E-6 L -2.5E-6 0.1614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5356E-6 L -1.38889E-6 0.1614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8187E-6 L -0.13299 -1.58187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017E-6 L 8.33333E-7 0.1840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917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zanne" pitchFamily="2" charset="0"/>
              </a:rPr>
              <a:t>FAILURE!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zanne" pitchFamily="2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656675" y="4597216"/>
            <a:ext cx="1710047" cy="534390"/>
          </a:xfrm>
          <a:prstGeom prst="actionButtonBlank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zanne" pitchFamily="2" charset="0"/>
              </a:rPr>
              <a:t>RESTART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zann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320634"/>
            <a:ext cx="8692738" cy="3372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NOT  TO SHABBY!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257" y="4381995"/>
            <a:ext cx="8692738" cy="1306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Extra Bold" pitchFamily="34" charset="0"/>
                <a:ea typeface="+mn-ea"/>
                <a:cs typeface="+mn-cs"/>
              </a:rPr>
              <a:t>??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Extra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63</Words>
  <Application>Microsoft Office PowerPoint</Application>
  <PresentationFormat>On-screen Show (4:3)</PresentationFormat>
  <Paragraphs>28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Antique Olive Roman</vt:lpstr>
      <vt:lpstr>AHDN</vt:lpstr>
      <vt:lpstr>Adobe Gothic Std B</vt:lpstr>
      <vt:lpstr>Cezanne</vt:lpstr>
      <vt:lpstr>Albertus Extra Bold</vt:lpstr>
      <vt:lpstr>Office Theme</vt:lpstr>
      <vt:lpstr>MAZE</vt:lpstr>
      <vt:lpstr>Slide 2</vt:lpstr>
      <vt:lpstr>THE NEXT LEVEL</vt:lpstr>
      <vt:lpstr>LeveL 3</vt:lpstr>
      <vt:lpstr>Slide 5</vt:lpstr>
      <vt:lpstr>FAILURE!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Culpepper</dc:creator>
  <cp:lastModifiedBy>kevin.culpepper</cp:lastModifiedBy>
  <cp:revision>129</cp:revision>
  <dcterms:created xsi:type="dcterms:W3CDTF">2014-10-20T01:49:46Z</dcterms:created>
  <dcterms:modified xsi:type="dcterms:W3CDTF">2014-10-24T16:06:11Z</dcterms:modified>
</cp:coreProperties>
</file>