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99"/>
    <a:srgbClr val="95F987"/>
    <a:srgbClr val="00FF00"/>
    <a:srgbClr val="CC0099"/>
    <a:srgbClr val="FFCC00"/>
    <a:srgbClr val="CC0000"/>
    <a:srgbClr val="FF9933"/>
    <a:srgbClr val="2E0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67" autoAdjust="0"/>
  </p:normalViewPr>
  <p:slideViewPr>
    <p:cSldViewPr>
      <p:cViewPr varScale="1">
        <p:scale>
          <a:sx n="89" d="100"/>
          <a:sy n="89" d="100"/>
        </p:scale>
        <p:origin x="4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F5F5B4-60AF-4E35-ADA7-4CCA010E5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20BDD8-09F7-4863-9F04-EB948D179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ction Button: Blank 5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86E68D79-16E3-4A45-9605-014C6FBD0254}"/>
              </a:ext>
            </a:extLst>
          </p:cNvPr>
          <p:cNvSpPr/>
          <p:nvPr userDrawn="1"/>
        </p:nvSpPr>
        <p:spPr>
          <a:xfrm>
            <a:off x="8001000" y="6324600"/>
            <a:ext cx="914400" cy="304800"/>
          </a:xfrm>
          <a:prstGeom prst="actionButtonBlank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0488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27C4E2-00D0-4170-AAFB-4CC81DFA15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73CB2B-80EC-4FC5-A628-2148C2DD5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9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66B747-E3A7-4266-A9E7-837429FFF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1BB0CE-A583-4495-9C6B-583786D3C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1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4DBCD1-54E2-451B-8954-BD6E031EF8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9E0772-9A88-4049-8220-547EA8141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D8CAF5-0DE7-4828-974F-2095BA48F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5D313C-A011-42E3-8A33-970D80349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4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5FA9C-5CE9-41A5-9F4C-D85A21786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956D7-1B07-4495-9329-B30056277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5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010EEDF-14F5-4817-A89B-9E6FCB23AB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CD62D4-4363-47DD-BC43-CF8B76CE5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E49B21E-1980-4D1D-A3C4-1C76BBCCD0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774049-C11C-427B-AA8B-F437EBCEDC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7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F50EA7-29EA-4C22-83A7-AADB4A642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793E648-86DE-483F-B67B-1EE9983BB8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ction Button: Blank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C523B9D8-5F4F-427D-9DA6-B61651EB01BC}"/>
              </a:ext>
            </a:extLst>
          </p:cNvPr>
          <p:cNvSpPr/>
          <p:nvPr userDrawn="1"/>
        </p:nvSpPr>
        <p:spPr>
          <a:xfrm>
            <a:off x="8001000" y="6324600"/>
            <a:ext cx="914400" cy="304800"/>
          </a:xfrm>
          <a:prstGeom prst="actionButtonBlank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4202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06CF2-C43E-4A16-922C-2E45F4E0A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4B01D5-9BC0-47AF-B2C3-9998075DA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7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6B11C9-0091-481E-82B5-EB0308123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41090F-E18E-40FD-B93B-EF0B885AF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426865F-D560-4C70-9781-33FB75D89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B2AA4A-8B99-4943-9F97-3AE3420BA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D55037-A354-46E8-A252-14EDC54104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69946D-2500-438F-9405-E6F94D791C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8EC9726-895B-4227-BD81-DE5840BC28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39000" y="67056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 eaLnBrk="0" hangingPunct="0">
              <a:defRPr/>
            </a:pPr>
            <a:r>
              <a:rPr lang="en-US" sz="700">
                <a:solidFill>
                  <a:schemeClr val="bg1"/>
                </a:solidFill>
                <a:latin typeface="Arial" charset="0"/>
              </a:rPr>
              <a:t>Created &amp; Designed by Kevin T. Culpepper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6.xml"/><Relationship Id="rId18" Type="http://schemas.openxmlformats.org/officeDocument/2006/relationships/slide" Target="slide17.xml"/><Relationship Id="rId3" Type="http://schemas.openxmlformats.org/officeDocument/2006/relationships/slide" Target="slide16.xml"/><Relationship Id="rId7" Type="http://schemas.openxmlformats.org/officeDocument/2006/relationships/slide" Target="slide12.xml"/><Relationship Id="rId12" Type="http://schemas.openxmlformats.org/officeDocument/2006/relationships/slide" Target="slide7.xml"/><Relationship Id="rId17" Type="http://schemas.openxmlformats.org/officeDocument/2006/relationships/slide" Target="slide3.xml"/><Relationship Id="rId2" Type="http://schemas.openxmlformats.org/officeDocument/2006/relationships/image" Target="../media/image3.wmf"/><Relationship Id="rId16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8.xml"/><Relationship Id="rId5" Type="http://schemas.openxmlformats.org/officeDocument/2006/relationships/slide" Target="slide14.xml"/><Relationship Id="rId15" Type="http://schemas.openxmlformats.org/officeDocument/2006/relationships/slide" Target="slide2.xml"/><Relationship Id="rId10" Type="http://schemas.openxmlformats.org/officeDocument/2006/relationships/slide" Target="slide9.xml"/><Relationship Id="rId19" Type="http://schemas.openxmlformats.org/officeDocument/2006/relationships/image" Target="../media/image2.png"/><Relationship Id="rId4" Type="http://schemas.openxmlformats.org/officeDocument/2006/relationships/slide" Target="slide15.xml"/><Relationship Id="rId9" Type="http://schemas.openxmlformats.org/officeDocument/2006/relationships/slide" Target="slide10.xml"/><Relationship Id="rId1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slide" Target="slide15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>
            <a:extLst>
              <a:ext uri="{FF2B5EF4-FFF2-40B4-BE49-F238E27FC236}">
                <a16:creationId xmlns:a16="http://schemas.microsoft.com/office/drawing/2014/main" id="{D8CC37E3-9731-49C5-BD15-84FD0446124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52400"/>
            <a:ext cx="2667000" cy="381000"/>
            <a:chOff x="96" y="3072"/>
            <a:chExt cx="1680" cy="240"/>
          </a:xfrm>
        </p:grpSpPr>
        <p:sp>
          <p:nvSpPr>
            <p:cNvPr id="32925" name="AutoShape 15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BB048AC-E33A-42DC-BBE8-7F9378F6D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926" name="Text Box 158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5E564FAF-3F71-4E87-8A64-085285403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101" name="Oval 159">
              <a:extLst>
                <a:ext uri="{FF2B5EF4-FFF2-40B4-BE49-F238E27FC236}">
                  <a16:creationId xmlns:a16="http://schemas.microsoft.com/office/drawing/2014/main" id="{E2C8A469-3764-4E08-9427-F954578A7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28" name="Text Box 160">
              <a:extLst>
                <a:ext uri="{FF2B5EF4-FFF2-40B4-BE49-F238E27FC236}">
                  <a16:creationId xmlns:a16="http://schemas.microsoft.com/office/drawing/2014/main" id="{719BCED7-0F4C-47C7-A8FF-31022A0EE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3" name="Group 151">
            <a:extLst>
              <a:ext uri="{FF2B5EF4-FFF2-40B4-BE49-F238E27FC236}">
                <a16:creationId xmlns:a16="http://schemas.microsoft.com/office/drawing/2014/main" id="{B3585CED-0ED7-42E6-8A49-A38F2558D2D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33400"/>
            <a:ext cx="2667000" cy="381000"/>
            <a:chOff x="96" y="3072"/>
            <a:chExt cx="1680" cy="240"/>
          </a:xfrm>
        </p:grpSpPr>
        <p:sp>
          <p:nvSpPr>
            <p:cNvPr id="32920" name="AutoShape 15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199B3C5-B315-42CA-B756-70D361CCC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921" name="Text Box 153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2734A259-A34D-4693-A252-9DCDB1AD4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097" name="Oval 154">
              <a:extLst>
                <a:ext uri="{FF2B5EF4-FFF2-40B4-BE49-F238E27FC236}">
                  <a16:creationId xmlns:a16="http://schemas.microsoft.com/office/drawing/2014/main" id="{4D8E68A3-636A-4B75-A467-B8FC483AB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23" name="Text Box 155">
              <a:extLst>
                <a:ext uri="{FF2B5EF4-FFF2-40B4-BE49-F238E27FC236}">
                  <a16:creationId xmlns:a16="http://schemas.microsoft.com/office/drawing/2014/main" id="{00A45006-4600-4FBF-BFA8-07B28C10F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B2C96BB6-937C-4F67-8524-964379F64AC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914400"/>
            <a:ext cx="2667000" cy="381000"/>
            <a:chOff x="96" y="3072"/>
            <a:chExt cx="1680" cy="240"/>
          </a:xfrm>
        </p:grpSpPr>
        <p:sp>
          <p:nvSpPr>
            <p:cNvPr id="32915" name="AutoShape 14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B2B28AF-B374-4B06-AF99-AB91C7BE3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916" name="Text Box 148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894E59C8-9D31-4E0E-BC6A-0647C1684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093" name="Oval 149">
              <a:extLst>
                <a:ext uri="{FF2B5EF4-FFF2-40B4-BE49-F238E27FC236}">
                  <a16:creationId xmlns:a16="http://schemas.microsoft.com/office/drawing/2014/main" id="{A64FC013-A612-4DD1-8940-1D8DC6F88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8" name="Text Box 150">
              <a:extLst>
                <a:ext uri="{FF2B5EF4-FFF2-40B4-BE49-F238E27FC236}">
                  <a16:creationId xmlns:a16="http://schemas.microsoft.com/office/drawing/2014/main" id="{CBE57622-B507-49E2-988E-B72F8869D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5" name="Group 141">
            <a:extLst>
              <a:ext uri="{FF2B5EF4-FFF2-40B4-BE49-F238E27FC236}">
                <a16:creationId xmlns:a16="http://schemas.microsoft.com/office/drawing/2014/main" id="{BAB5B667-5E11-43D9-9976-E5CE768FDAA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295400"/>
            <a:ext cx="2667000" cy="381000"/>
            <a:chOff x="96" y="3072"/>
            <a:chExt cx="1680" cy="240"/>
          </a:xfrm>
        </p:grpSpPr>
        <p:sp>
          <p:nvSpPr>
            <p:cNvPr id="32910" name="AutoShape 14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298A8EA-2EFB-4DC1-AF98-D077BADD6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911" name="Text Box 143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5B3F625F-9812-416A-8FCD-88AFAC0D06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089" name="Oval 144">
              <a:extLst>
                <a:ext uri="{FF2B5EF4-FFF2-40B4-BE49-F238E27FC236}">
                  <a16:creationId xmlns:a16="http://schemas.microsoft.com/office/drawing/2014/main" id="{C3DA25B1-74EB-4D9A-BA29-A167FF888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3" name="Text Box 145">
              <a:extLst>
                <a:ext uri="{FF2B5EF4-FFF2-40B4-BE49-F238E27FC236}">
                  <a16:creationId xmlns:a16="http://schemas.microsoft.com/office/drawing/2014/main" id="{EC8D0F0D-42F1-40AD-9014-601C8840B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6" name="Group 136">
            <a:extLst>
              <a:ext uri="{FF2B5EF4-FFF2-40B4-BE49-F238E27FC236}">
                <a16:creationId xmlns:a16="http://schemas.microsoft.com/office/drawing/2014/main" id="{2A29AFBC-AC5D-4799-AAD4-759B8796F41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676400"/>
            <a:ext cx="2667000" cy="381000"/>
            <a:chOff x="96" y="3072"/>
            <a:chExt cx="1680" cy="240"/>
          </a:xfrm>
        </p:grpSpPr>
        <p:sp>
          <p:nvSpPr>
            <p:cNvPr id="32905" name="AutoShape 13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36FB09E-8170-40D0-AA5D-23CCFF13A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906" name="Text Box 138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D34B6B12-43CF-4C98-BD1C-422D13641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085" name="Oval 139">
              <a:extLst>
                <a:ext uri="{FF2B5EF4-FFF2-40B4-BE49-F238E27FC236}">
                  <a16:creationId xmlns:a16="http://schemas.microsoft.com/office/drawing/2014/main" id="{2CA7A7EF-4DD9-4E14-891A-5EC5DDF0E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8" name="Text Box 140">
              <a:extLst>
                <a:ext uri="{FF2B5EF4-FFF2-40B4-BE49-F238E27FC236}">
                  <a16:creationId xmlns:a16="http://schemas.microsoft.com/office/drawing/2014/main" id="{3ACFCAAA-BAAA-4B19-8909-877FBE78C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7" name="Group 131">
            <a:extLst>
              <a:ext uri="{FF2B5EF4-FFF2-40B4-BE49-F238E27FC236}">
                <a16:creationId xmlns:a16="http://schemas.microsoft.com/office/drawing/2014/main" id="{8AD3DB3A-A39C-4BAD-B97D-6C7CDB8AF02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057400"/>
            <a:ext cx="2667000" cy="381000"/>
            <a:chOff x="96" y="3072"/>
            <a:chExt cx="1680" cy="240"/>
          </a:xfrm>
        </p:grpSpPr>
        <p:sp>
          <p:nvSpPr>
            <p:cNvPr id="32900" name="AutoShape 1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BCB57F0-2ED8-4F39-83C1-085EB612F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901" name="Text Box 133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07CD2998-9CE2-4C28-B18B-FAAD9486B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081" name="Oval 134">
              <a:extLst>
                <a:ext uri="{FF2B5EF4-FFF2-40B4-BE49-F238E27FC236}">
                  <a16:creationId xmlns:a16="http://schemas.microsoft.com/office/drawing/2014/main" id="{C4A2B252-1842-41CC-A11E-7661E0B1A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3" name="Text Box 135">
              <a:extLst>
                <a:ext uri="{FF2B5EF4-FFF2-40B4-BE49-F238E27FC236}">
                  <a16:creationId xmlns:a16="http://schemas.microsoft.com/office/drawing/2014/main" id="{D8BD601D-0354-4CC6-907E-DF9041A7B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8" name="Group 126">
            <a:extLst>
              <a:ext uri="{FF2B5EF4-FFF2-40B4-BE49-F238E27FC236}">
                <a16:creationId xmlns:a16="http://schemas.microsoft.com/office/drawing/2014/main" id="{AAFD0AA4-055F-4FC1-B022-EF38FD33943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438400"/>
            <a:ext cx="2667000" cy="381000"/>
            <a:chOff x="96" y="3072"/>
            <a:chExt cx="1680" cy="240"/>
          </a:xfrm>
        </p:grpSpPr>
        <p:sp>
          <p:nvSpPr>
            <p:cNvPr id="32895" name="AutoShape 12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6FEDCB0-D5C4-457A-AADF-06CAF0F13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96" name="Text Box 128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D26E3335-3D3A-4393-8021-810CC6608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077" name="Oval 129">
              <a:extLst>
                <a:ext uri="{FF2B5EF4-FFF2-40B4-BE49-F238E27FC236}">
                  <a16:creationId xmlns:a16="http://schemas.microsoft.com/office/drawing/2014/main" id="{806D2647-0C43-456D-AF0C-1D0FED385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8" name="Text Box 130">
              <a:extLst>
                <a:ext uri="{FF2B5EF4-FFF2-40B4-BE49-F238E27FC236}">
                  <a16:creationId xmlns:a16="http://schemas.microsoft.com/office/drawing/2014/main" id="{ABFDAC4A-FBC5-4463-BE1D-BA402C2EC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9" name="Group 121">
            <a:extLst>
              <a:ext uri="{FF2B5EF4-FFF2-40B4-BE49-F238E27FC236}">
                <a16:creationId xmlns:a16="http://schemas.microsoft.com/office/drawing/2014/main" id="{492EAE88-8466-4A49-80A7-AA1EEA574B0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19400"/>
            <a:ext cx="2667000" cy="381000"/>
            <a:chOff x="96" y="3072"/>
            <a:chExt cx="1680" cy="240"/>
          </a:xfrm>
        </p:grpSpPr>
        <p:sp>
          <p:nvSpPr>
            <p:cNvPr id="32890" name="AutoShape 1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F91C03A-D8FE-4856-B8DF-634271F8C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91" name="Text Box 123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6F73A0F7-B0C1-4372-B00D-F5B67064B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073" name="Oval 124">
              <a:extLst>
                <a:ext uri="{FF2B5EF4-FFF2-40B4-BE49-F238E27FC236}">
                  <a16:creationId xmlns:a16="http://schemas.microsoft.com/office/drawing/2014/main" id="{C99F8312-B5D8-4B2D-A552-E99BCDE2A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3" name="Text Box 125">
              <a:hlinkClick r:id="rId3" action="ppaction://hlinksldjump"/>
              <a:extLst>
                <a:ext uri="{FF2B5EF4-FFF2-40B4-BE49-F238E27FC236}">
                  <a16:creationId xmlns:a16="http://schemas.microsoft.com/office/drawing/2014/main" id="{341F8EE6-BB62-46C9-B852-55D8EC25F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0" name="Group 116">
            <a:extLst>
              <a:ext uri="{FF2B5EF4-FFF2-40B4-BE49-F238E27FC236}">
                <a16:creationId xmlns:a16="http://schemas.microsoft.com/office/drawing/2014/main" id="{072BF98D-B004-487F-8663-5FA03A6D113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00400"/>
            <a:ext cx="2667000" cy="381000"/>
            <a:chOff x="96" y="3072"/>
            <a:chExt cx="1680" cy="240"/>
          </a:xfrm>
        </p:grpSpPr>
        <p:sp>
          <p:nvSpPr>
            <p:cNvPr id="32885" name="AutoShape 1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ED02571-6778-448C-965F-93BACFA6E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86" name="Text Box 118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274B5FD8-4EE5-475E-99A1-B47471FCC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069" name="Oval 119">
              <a:extLst>
                <a:ext uri="{FF2B5EF4-FFF2-40B4-BE49-F238E27FC236}">
                  <a16:creationId xmlns:a16="http://schemas.microsoft.com/office/drawing/2014/main" id="{483A7766-1D63-4D24-AFF5-FB4253DB2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8" name="Text Box 120">
              <a:extLst>
                <a:ext uri="{FF2B5EF4-FFF2-40B4-BE49-F238E27FC236}">
                  <a16:creationId xmlns:a16="http://schemas.microsoft.com/office/drawing/2014/main" id="{C20F69A8-1288-491F-9066-A18F4B7CD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1" name="Group 111">
            <a:extLst>
              <a:ext uri="{FF2B5EF4-FFF2-40B4-BE49-F238E27FC236}">
                <a16:creationId xmlns:a16="http://schemas.microsoft.com/office/drawing/2014/main" id="{DC6945FF-EA29-4BB0-AD28-2CF8BD3DD74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581400"/>
            <a:ext cx="2667000" cy="381000"/>
            <a:chOff x="96" y="3072"/>
            <a:chExt cx="1680" cy="240"/>
          </a:xfrm>
        </p:grpSpPr>
        <p:sp>
          <p:nvSpPr>
            <p:cNvPr id="32880" name="AutoShape 11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3F7270A-2202-4D86-90A8-8DE451D8B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81" name="Text Box 11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8CB045C-3110-4004-A6A9-01C6D236E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065" name="Oval 114">
              <a:extLst>
                <a:ext uri="{FF2B5EF4-FFF2-40B4-BE49-F238E27FC236}">
                  <a16:creationId xmlns:a16="http://schemas.microsoft.com/office/drawing/2014/main" id="{2C9C312D-9748-4B23-A038-463628473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3" name="Text Box 115">
              <a:extLst>
                <a:ext uri="{FF2B5EF4-FFF2-40B4-BE49-F238E27FC236}">
                  <a16:creationId xmlns:a16="http://schemas.microsoft.com/office/drawing/2014/main" id="{870D6DA9-B0FE-415B-B308-B08A05D08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2" name="Group 106">
            <a:extLst>
              <a:ext uri="{FF2B5EF4-FFF2-40B4-BE49-F238E27FC236}">
                <a16:creationId xmlns:a16="http://schemas.microsoft.com/office/drawing/2014/main" id="{B64A5BA5-2051-4CDF-B3E8-8B67E5AB3605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962400"/>
            <a:ext cx="2667000" cy="381000"/>
            <a:chOff x="96" y="3072"/>
            <a:chExt cx="1680" cy="240"/>
          </a:xfrm>
        </p:grpSpPr>
        <p:sp>
          <p:nvSpPr>
            <p:cNvPr id="32875" name="AutoShape 10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4C47E7-5C36-4F57-9273-E0CBF88C8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76" name="Text Box 108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D0A6E1FF-BF3C-424B-BE55-8898B912E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061" name="Oval 109">
              <a:extLst>
                <a:ext uri="{FF2B5EF4-FFF2-40B4-BE49-F238E27FC236}">
                  <a16:creationId xmlns:a16="http://schemas.microsoft.com/office/drawing/2014/main" id="{FC585D9E-F6E5-4C8D-AD4A-297394C64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8" name="Text Box 110">
              <a:extLst>
                <a:ext uri="{FF2B5EF4-FFF2-40B4-BE49-F238E27FC236}">
                  <a16:creationId xmlns:a16="http://schemas.microsoft.com/office/drawing/2014/main" id="{A3F543ED-B1EC-4062-A91E-E41842765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3" name="Group 101">
            <a:extLst>
              <a:ext uri="{FF2B5EF4-FFF2-40B4-BE49-F238E27FC236}">
                <a16:creationId xmlns:a16="http://schemas.microsoft.com/office/drawing/2014/main" id="{64C99C83-D26C-49BD-929D-D88660692C7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343400"/>
            <a:ext cx="2667000" cy="381000"/>
            <a:chOff x="96" y="3072"/>
            <a:chExt cx="1680" cy="240"/>
          </a:xfrm>
        </p:grpSpPr>
        <p:sp>
          <p:nvSpPr>
            <p:cNvPr id="32870" name="AutoShape 10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C575152-F7C7-4942-ACC7-159188BE4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71" name="Text Box 103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CE5AE38B-6073-4009-A99C-AEC1700A4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057" name="Oval 104">
              <a:extLst>
                <a:ext uri="{FF2B5EF4-FFF2-40B4-BE49-F238E27FC236}">
                  <a16:creationId xmlns:a16="http://schemas.microsoft.com/office/drawing/2014/main" id="{17DD8EC3-E1B8-42A8-966B-68A0073FC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3" name="Text Box 105">
              <a:extLst>
                <a:ext uri="{FF2B5EF4-FFF2-40B4-BE49-F238E27FC236}">
                  <a16:creationId xmlns:a16="http://schemas.microsoft.com/office/drawing/2014/main" id="{558385A1-2C73-45CC-AE4D-47EB848BD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4" name="Group 96">
            <a:extLst>
              <a:ext uri="{FF2B5EF4-FFF2-40B4-BE49-F238E27FC236}">
                <a16:creationId xmlns:a16="http://schemas.microsoft.com/office/drawing/2014/main" id="{46F6BF2B-720E-4404-83E8-0B6CF1D8AC8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724400"/>
            <a:ext cx="2667000" cy="381000"/>
            <a:chOff x="96" y="3072"/>
            <a:chExt cx="1680" cy="240"/>
          </a:xfrm>
        </p:grpSpPr>
        <p:sp>
          <p:nvSpPr>
            <p:cNvPr id="32865" name="AutoShape 9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ED9D727-3E4B-4A8E-9093-70017C757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66" name="Text Box 98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BED3F8FD-B4B4-4180-AF8D-2813460103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053" name="Oval 99">
              <a:extLst>
                <a:ext uri="{FF2B5EF4-FFF2-40B4-BE49-F238E27FC236}">
                  <a16:creationId xmlns:a16="http://schemas.microsoft.com/office/drawing/2014/main" id="{F3F4BF86-FE0A-49C8-9090-99ACAAEF9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68" name="Text Box 100">
              <a:extLst>
                <a:ext uri="{FF2B5EF4-FFF2-40B4-BE49-F238E27FC236}">
                  <a16:creationId xmlns:a16="http://schemas.microsoft.com/office/drawing/2014/main" id="{D36C4565-C9A4-40B1-A9A2-A0F531CDB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5" name="Group 91">
            <a:extLst>
              <a:ext uri="{FF2B5EF4-FFF2-40B4-BE49-F238E27FC236}">
                <a16:creationId xmlns:a16="http://schemas.microsoft.com/office/drawing/2014/main" id="{2216A385-23D3-473F-A783-C4233E8C128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2667000" cy="381000"/>
            <a:chOff x="96" y="3072"/>
            <a:chExt cx="1680" cy="240"/>
          </a:xfrm>
        </p:grpSpPr>
        <p:sp>
          <p:nvSpPr>
            <p:cNvPr id="32860" name="AutoShape 9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6FA38D5-A5FA-4688-A794-BDFC1313E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61" name="Text Box 93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900AA147-DE68-4EFF-B349-FBFF7B3A3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049" name="Oval 94">
              <a:extLst>
                <a:ext uri="{FF2B5EF4-FFF2-40B4-BE49-F238E27FC236}">
                  <a16:creationId xmlns:a16="http://schemas.microsoft.com/office/drawing/2014/main" id="{64F154FD-3AF2-4569-9803-2335DC374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63" name="Text Box 95">
              <a:extLst>
                <a:ext uri="{FF2B5EF4-FFF2-40B4-BE49-F238E27FC236}">
                  <a16:creationId xmlns:a16="http://schemas.microsoft.com/office/drawing/2014/main" id="{725ACEC2-47D8-4138-889E-C142A43EF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6" name="Group 90">
            <a:extLst>
              <a:ext uri="{FF2B5EF4-FFF2-40B4-BE49-F238E27FC236}">
                <a16:creationId xmlns:a16="http://schemas.microsoft.com/office/drawing/2014/main" id="{FDA5F106-F69B-40C3-AA61-3421C79A65A5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486400"/>
            <a:ext cx="2667000" cy="381000"/>
            <a:chOff x="96" y="3072"/>
            <a:chExt cx="1680" cy="240"/>
          </a:xfrm>
        </p:grpSpPr>
        <p:sp>
          <p:nvSpPr>
            <p:cNvPr id="32856" name="AutoShape 8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AC058FF-24D9-428B-9886-5EC504C3A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834" name="Text Box 66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EDC4285A-2DAF-4485-BA68-F35FD18FE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045" name="Oval 67">
              <a:hlinkClick r:id="rId3" action="ppaction://hlinksldjump"/>
              <a:extLst>
                <a:ext uri="{FF2B5EF4-FFF2-40B4-BE49-F238E27FC236}">
                  <a16:creationId xmlns:a16="http://schemas.microsoft.com/office/drawing/2014/main" id="{31E3436F-892B-4BFD-9BD2-B678EE2DD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6" name="Text Box 68">
              <a:hlinkClick r:id="rId3" action="ppaction://hlinksldjump"/>
              <a:extLst>
                <a:ext uri="{FF2B5EF4-FFF2-40B4-BE49-F238E27FC236}">
                  <a16:creationId xmlns:a16="http://schemas.microsoft.com/office/drawing/2014/main" id="{43A7778B-AFC7-419E-ABB4-BC9AB4DF3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graphicFrame>
        <p:nvGraphicFramePr>
          <p:cNvPr id="32930" name="Object 162">
            <a:hlinkClick r:id="" action="ppaction://ole?verb=0"/>
            <a:extLst>
              <a:ext uri="{FF2B5EF4-FFF2-40B4-BE49-F238E27FC236}">
                <a16:creationId xmlns:a16="http://schemas.microsoft.com/office/drawing/2014/main" id="{52506644-D759-40E8-93C3-DD68672BF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713061"/>
              </p:ext>
            </p:extLst>
          </p:nvPr>
        </p:nvGraphicFramePr>
        <p:xfrm>
          <a:off x="4065588" y="6921500"/>
          <a:ext cx="4032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Packager Shell Object" showAsIcon="1" r:id="rId4" imgW="402480" imgH="482400" progId="Package">
                  <p:embed/>
                </p:oleObj>
              </mc:Choice>
              <mc:Fallback>
                <p:oleObj name="Packager Shell Object" showAsIcon="1" r:id="rId4" imgW="402480" imgH="482400" progId="Package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88" y="6921500"/>
                        <a:ext cx="4032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922A7B6-1685-4078-9718-4FA45D12B539}"/>
              </a:ext>
            </a:extLst>
          </p:cNvPr>
          <p:cNvSpPr/>
          <p:nvPr/>
        </p:nvSpPr>
        <p:spPr>
          <a:xfrm>
            <a:off x="6705600" y="5822950"/>
            <a:ext cx="2438400" cy="1035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29" name="WordArt 161">
            <a:hlinkClick r:id="rId3" action="ppaction://hlinksldjump"/>
            <a:extLst>
              <a:ext uri="{FF2B5EF4-FFF2-40B4-BE49-F238E27FC236}">
                <a16:creationId xmlns:a16="http://schemas.microsoft.com/office/drawing/2014/main" id="{C71471B1-2715-404A-9C4C-0223225310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5829300"/>
            <a:ext cx="8620125" cy="876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Who Wants to Pass the Grad Exam</a:t>
            </a:r>
          </a:p>
        </p:txBody>
      </p:sp>
      <p:sp>
        <p:nvSpPr>
          <p:cNvPr id="80" name="Action Button: Blank 79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DDDB51E7-EDEB-4B98-91A6-FA466E01F3DA}"/>
              </a:ext>
            </a:extLst>
          </p:cNvPr>
          <p:cNvSpPr/>
          <p:nvPr/>
        </p:nvSpPr>
        <p:spPr>
          <a:xfrm>
            <a:off x="8305800" y="6553200"/>
            <a:ext cx="774246" cy="251901"/>
          </a:xfrm>
          <a:prstGeom prst="actionButtonBlank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71" dur="1" fill="hold"/>
                                        <p:tgtEl>
                                          <p:spTgt spid="329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AutoShape 4">
            <a:extLst>
              <a:ext uri="{FF2B5EF4-FFF2-40B4-BE49-F238E27FC236}">
                <a16:creationId xmlns:a16="http://schemas.microsoft.com/office/drawing/2014/main" id="{F15CBFB6-B828-4E00-A02B-7A5D4563B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2" name="Text Box 8">
            <a:extLst>
              <a:ext uri="{FF2B5EF4-FFF2-40B4-BE49-F238E27FC236}">
                <a16:creationId xmlns:a16="http://schemas.microsoft.com/office/drawing/2014/main" id="{526B9C81-865C-4283-8C3A-23C5F04CC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250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2E425C82-16CB-4238-A62F-23E170686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819AD793-4794-4EE5-94FC-97E9F89144C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1355" name="AutoShape 30">
              <a:extLst>
                <a:ext uri="{FF2B5EF4-FFF2-40B4-BE49-F238E27FC236}">
                  <a16:creationId xmlns:a16="http://schemas.microsoft.com/office/drawing/2014/main" id="{6B58660D-4424-410E-B89F-5FAAAE8B9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55" name="Text Box 31">
              <a:extLst>
                <a:ext uri="{FF2B5EF4-FFF2-40B4-BE49-F238E27FC236}">
                  <a16:creationId xmlns:a16="http://schemas.microsoft.com/office/drawing/2014/main" id="{901D7957-C3A8-4123-9E0F-D43867FCF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2256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68D576-9085-4009-8DBF-2DF3444EE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7D381D49-7DC8-4E43-9F26-3393219999C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2258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1D2BFDA-4716-4243-8C64-F6F42EAB4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59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AD4C4E68-822B-4DBA-9636-6882A3437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1353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C7226B00-3836-40FA-9BEC-061A2498F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1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C9C92201-502E-4E8A-9E2B-76D43D6F4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840C3FE8-7002-4013-9E10-B365244D5D1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2263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1557342-47DC-4AD8-8905-DCC9C1045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64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7B774735-AA36-40D0-A87C-CECF21952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1349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7ADB5B56-666F-40DC-9B72-8CD699771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66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E5CAC688-50BD-4AAE-89DF-615044452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72AB1074-2285-4B0F-BD20-53F8F96F6FD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2268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753E241-2250-4F04-B206-C22385456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69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229B46CE-57EF-4C60-BBC5-DE98EC22E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1345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2B0135C1-392F-479F-97E1-6C838C528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1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0B102457-D867-4601-87C4-36E9400E2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68E8A784-B789-4C9C-A2DB-FC03AFBFC59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2273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581EAA7-3BDC-409E-926D-3CB422644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74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701683DC-097F-4DC1-9C5D-9F8BD1CC9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1341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527F2DDD-7AB9-44AD-A2F5-B43A3340F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76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5D2AA56F-2582-40F7-81F3-54D76AAAB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D0AE005F-45E2-4623-AFCE-2151AA4D295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2278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882E12F-A52F-45B1-A608-62066FA0A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79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77867E62-B6EE-4D4F-B664-24BF78818B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1337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8F29F1AE-7BDC-43A2-B14A-350F7DD33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1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894F8D1E-44A9-40A1-9746-5E23E968D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034BF1F8-16A0-467B-B5FF-C63F04F577F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2283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74ED1942-B42B-4ADC-A19E-F955D00E0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84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F365DB2F-C0C1-4477-8C6A-90692027A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1333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8C44A97A-383B-46D1-A528-9A17460CA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6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559E8A37-3FBC-48EA-88BD-0CF75AA64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108">
            <a:extLst>
              <a:ext uri="{FF2B5EF4-FFF2-40B4-BE49-F238E27FC236}">
                <a16:creationId xmlns:a16="http://schemas.microsoft.com/office/drawing/2014/main" id="{804C587F-477F-47DC-9F1C-6564FCCE36C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4032" y="1536"/>
            <a:chExt cx="1680" cy="240"/>
          </a:xfrm>
        </p:grpSpPr>
        <p:sp>
          <p:nvSpPr>
            <p:cNvPr id="11327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C0D5285-2F00-430A-B03E-FB50DD358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53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89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FDD657BB-C53E-4FA9-9F20-287FE55AA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53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1329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2FE64E69-E9C2-4B2C-ADB2-BB978B52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63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91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3B5676A8-DFA9-4A6A-8B04-359B7274F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53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C867A379-0876-4ED5-BB48-67867AC7780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2293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48191FE-B9B3-474F-90C9-A2C24A8F3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94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A7383FB5-F8E8-403D-AB32-DE81DEF31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1325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2C8D6998-EFF2-42BB-8BE0-C96B655B4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296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9AF06E0F-D8E3-427C-A566-D04D3A103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61588F0E-C834-405B-8227-15581D8055B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2298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3B509-41A5-449F-AF4D-F1956E9FB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299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4E824270-4D9F-49F6-BED9-F646B9BA4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1321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A5181601-4AD3-4D01-8314-26E6A8767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01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83C4B661-8DC5-43A8-9249-A53A0AE528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FED80350-46B2-4610-8091-23D9523D4A7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2303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8C2941C-3DE6-4401-A99F-16E56E4C8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304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E77DEEA9-9930-4DF3-975F-A126275B6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1317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F63C2FAF-4C53-461E-8E89-3F64FD581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06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9BCB70AA-D3F6-442B-A905-B081DDE3C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598887C5-8FA1-4E2B-A47A-36F9B5D8F14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2308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E4835E4-CAA8-4031-84E8-89E66B43E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309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64480E26-CDBE-44F3-86D9-77350E7A1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1313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E198ED9B-319D-48B0-BDB4-3F037ADC7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11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8D7CB926-438C-477E-B58E-622602E54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F05E63AF-19F7-433D-B693-628D7CF80CA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2313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F4521C0-B26F-4E62-AB05-C1EDDDD24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314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6674209C-6027-453A-AD25-E1F2F033C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1309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D35065C7-12B0-4519-9635-B8F8BFA9D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16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B39B8C85-D09C-4567-89E6-09825C2D7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C31A2BCE-79C1-43FE-9742-E6BF9452063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2318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CCC36DB-9223-4E5A-904E-6D38AB6F7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319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F5F1512D-5675-44F9-BB9F-0CA29CD03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1305" name="Oval 96">
              <a:extLst>
                <a:ext uri="{FF2B5EF4-FFF2-40B4-BE49-F238E27FC236}">
                  <a16:creationId xmlns:a16="http://schemas.microsoft.com/office/drawing/2014/main" id="{57B4ED96-0651-49A9-9199-12C22795A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21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7B3D5946-3C60-4996-97C2-97EB50278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EA621C69-D597-4009-95BA-892E4D882B7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2323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DB587D2-6239-47CD-80FA-869745E95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324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B73CC78A-62C5-47C2-818E-DBF3BD281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1301" name="Oval 101">
              <a:extLst>
                <a:ext uri="{FF2B5EF4-FFF2-40B4-BE49-F238E27FC236}">
                  <a16:creationId xmlns:a16="http://schemas.microsoft.com/office/drawing/2014/main" id="{B5958F32-364D-49C0-A013-557D12AF2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26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B52A3225-C11F-46AD-B261-E52B93094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AD88680E-8E20-44E3-B834-8FF7D772E46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2328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A1E527E-0D4D-41F6-BBA0-6BDF4FC85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329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15D4210D-603A-46FD-BCBB-18E531C4C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1297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C8EC3021-173D-4422-9922-50910398C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31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84FC6190-030F-4774-BF1D-B57053025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1286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66B3D51B-FA72-482E-BD48-FBFD48A4F25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8FF06D21-1DD2-4FB7-9F3C-663F21F1E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0C271CD9-C1C3-4E51-B5D1-EE175C416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73D06238-770D-49F2-9397-917CA61F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3F9A68D2-96DA-4A03-992E-3E204DC88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DF037708-9FFB-44E6-8987-32B2EC4CB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4795462E-DDB6-49F9-81AE-89F845FE3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4F8899A4-F775-48CC-9016-A2BCF3997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DE0AC1EB-EE58-4276-BCF2-7B8E1EB7A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2228" grpId="0" animBg="1"/>
      <p:bldP spid="52232" grpId="0"/>
      <p:bldP spid="52234" grpId="0"/>
      <p:bldP spid="52256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AutoShape 4">
            <a:extLst>
              <a:ext uri="{FF2B5EF4-FFF2-40B4-BE49-F238E27FC236}">
                <a16:creationId xmlns:a16="http://schemas.microsoft.com/office/drawing/2014/main" id="{EAD8507B-0439-412C-B01F-2B6ACEB4F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80" name="Text Box 8">
            <a:extLst>
              <a:ext uri="{FF2B5EF4-FFF2-40B4-BE49-F238E27FC236}">
                <a16:creationId xmlns:a16="http://schemas.microsoft.com/office/drawing/2014/main" id="{59D41274-9673-452E-AE60-2BBB255EA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500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DF66185C-E69D-43E6-AA7F-9F30907E4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ABCB40C0-2D9D-422D-A116-492B8E01B6D9}"/>
              </a:ext>
            </a:extLst>
          </p:cNvPr>
          <p:cNvGrpSpPr>
            <a:grpSpLocks/>
          </p:cNvGrpSpPr>
          <p:nvPr/>
        </p:nvGrpSpPr>
        <p:grpSpPr bwMode="auto">
          <a:xfrm>
            <a:off x="3881438" y="177800"/>
            <a:ext cx="969962" cy="504825"/>
            <a:chOff x="2474" y="40"/>
            <a:chExt cx="707" cy="368"/>
          </a:xfrm>
        </p:grpSpPr>
        <p:sp>
          <p:nvSpPr>
            <p:cNvPr id="12388" name="Oval 16">
              <a:extLst>
                <a:ext uri="{FF2B5EF4-FFF2-40B4-BE49-F238E27FC236}">
                  <a16:creationId xmlns:a16="http://schemas.microsoft.com/office/drawing/2014/main" id="{A0966585-A7B2-4E6E-88F4-382BCB3AB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" y="40"/>
              <a:ext cx="707" cy="368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89" name="AutoShape 17">
              <a:extLst>
                <a:ext uri="{FF2B5EF4-FFF2-40B4-BE49-F238E27FC236}">
                  <a16:creationId xmlns:a16="http://schemas.microsoft.com/office/drawing/2014/main" id="{E5262365-CE0E-4E37-A672-44EAE85682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571" y="181"/>
              <a:ext cx="164" cy="167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90" name="Oval 18">
              <a:extLst>
                <a:ext uri="{FF2B5EF4-FFF2-40B4-BE49-F238E27FC236}">
                  <a16:creationId xmlns:a16="http://schemas.microsoft.com/office/drawing/2014/main" id="{0FA394B8-AFBA-41F2-82AF-4BB2DC922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" y="101"/>
              <a:ext cx="83" cy="8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91" name="AutoShape 19">
              <a:extLst>
                <a:ext uri="{FF2B5EF4-FFF2-40B4-BE49-F238E27FC236}">
                  <a16:creationId xmlns:a16="http://schemas.microsoft.com/office/drawing/2014/main" id="{B71C798D-7A2D-49D9-A741-671B919A49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37" y="223"/>
              <a:ext cx="164" cy="166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92" name="Oval 20">
              <a:extLst>
                <a:ext uri="{FF2B5EF4-FFF2-40B4-BE49-F238E27FC236}">
                  <a16:creationId xmlns:a16="http://schemas.microsoft.com/office/drawing/2014/main" id="{828C0F69-EA4E-46C2-BB46-C5DB1A417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" y="142"/>
              <a:ext cx="83" cy="8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93" name="AutoShape 21">
              <a:extLst>
                <a:ext uri="{FF2B5EF4-FFF2-40B4-BE49-F238E27FC236}">
                  <a16:creationId xmlns:a16="http://schemas.microsoft.com/office/drawing/2014/main" id="{E15B6259-3730-49AE-85E2-0A3C43FBA4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03" y="182"/>
              <a:ext cx="164" cy="166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94" name="Oval 22">
              <a:extLst>
                <a:ext uri="{FF2B5EF4-FFF2-40B4-BE49-F238E27FC236}">
                  <a16:creationId xmlns:a16="http://schemas.microsoft.com/office/drawing/2014/main" id="{6FE8EE4E-01D6-4F66-BAAC-910405D24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4" y="101"/>
              <a:ext cx="83" cy="8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64D12E80-8C41-4D39-86DD-13180322988B}"/>
              </a:ext>
            </a:extLst>
          </p:cNvPr>
          <p:cNvGrpSpPr>
            <a:grpSpLocks/>
          </p:cNvGrpSpPr>
          <p:nvPr/>
        </p:nvGrpSpPr>
        <p:grpSpPr bwMode="auto">
          <a:xfrm>
            <a:off x="2625725" y="177800"/>
            <a:ext cx="971550" cy="504825"/>
            <a:chOff x="1683" y="40"/>
            <a:chExt cx="708" cy="368"/>
          </a:xfrm>
        </p:grpSpPr>
        <p:sp>
          <p:nvSpPr>
            <p:cNvPr id="12386" name="Oval 24">
              <a:extLst>
                <a:ext uri="{FF2B5EF4-FFF2-40B4-BE49-F238E27FC236}">
                  <a16:creationId xmlns:a16="http://schemas.microsoft.com/office/drawing/2014/main" id="{19551772-7223-4561-B0DD-F22E76015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40"/>
              <a:ext cx="708" cy="368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2387" name="Picture 25">
              <a:extLst>
                <a:ext uri="{FF2B5EF4-FFF2-40B4-BE49-F238E27FC236}">
                  <a16:creationId xmlns:a16="http://schemas.microsoft.com/office/drawing/2014/main" id="{2B381651-6B27-4487-AEF1-448AB2D11F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874" y="57"/>
              <a:ext cx="28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6">
            <a:extLst>
              <a:ext uri="{FF2B5EF4-FFF2-40B4-BE49-F238E27FC236}">
                <a16:creationId xmlns:a16="http://schemas.microsoft.com/office/drawing/2014/main" id="{787A847B-615C-43F4-A28A-BABCBB9ACB14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80975"/>
            <a:ext cx="969963" cy="504825"/>
            <a:chOff x="912" y="114"/>
            <a:chExt cx="611" cy="318"/>
          </a:xfrm>
        </p:grpSpPr>
        <p:sp>
          <p:nvSpPr>
            <p:cNvPr id="12384" name="Oval 27">
              <a:extLst>
                <a:ext uri="{FF2B5EF4-FFF2-40B4-BE49-F238E27FC236}">
                  <a16:creationId xmlns:a16="http://schemas.microsoft.com/office/drawing/2014/main" id="{30D4108F-0A2D-4E7A-BD12-B27E356FB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14"/>
              <a:ext cx="611" cy="318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85" name="Text Box 28">
              <a:extLst>
                <a:ext uri="{FF2B5EF4-FFF2-40B4-BE49-F238E27FC236}">
                  <a16:creationId xmlns:a16="http://schemas.microsoft.com/office/drawing/2014/main" id="{99BA59A0-7167-4D68-824B-12B4FCDF0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" y="161"/>
              <a:ext cx="5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50:50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BC10C3E5-1EBB-49A1-90FF-1567D958ABB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2382" name="AutoShape 30">
              <a:extLst>
                <a:ext uri="{FF2B5EF4-FFF2-40B4-BE49-F238E27FC236}">
                  <a16:creationId xmlns:a16="http://schemas.microsoft.com/office/drawing/2014/main" id="{24A2B892-3AA6-4034-92D8-4139834FF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3" name="Text Box 31">
              <a:extLst>
                <a:ext uri="{FF2B5EF4-FFF2-40B4-BE49-F238E27FC236}">
                  <a16:creationId xmlns:a16="http://schemas.microsoft.com/office/drawing/2014/main" id="{642C8920-81E0-45B8-80BE-335D2ED612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4304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27662FD-8647-4D4E-B844-D1250F6BD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6" name="Group 33">
            <a:extLst>
              <a:ext uri="{FF2B5EF4-FFF2-40B4-BE49-F238E27FC236}">
                <a16:creationId xmlns:a16="http://schemas.microsoft.com/office/drawing/2014/main" id="{3876CAEC-DE05-4032-AF30-5BCEDF10961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4306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D13D47D-83F1-438C-B98C-4078DE3BC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07" name="Text Box 35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7E32EB70-355A-4E04-A1D5-F136D8DA9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2380" name="Oval 36">
              <a:hlinkClick r:id="rId3" action="ppaction://hlinksldjump"/>
              <a:extLst>
                <a:ext uri="{FF2B5EF4-FFF2-40B4-BE49-F238E27FC236}">
                  <a16:creationId xmlns:a16="http://schemas.microsoft.com/office/drawing/2014/main" id="{57C955E9-1334-4968-BE7F-DF89826AD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9" name="Text Box 37">
              <a:hlinkClick r:id="rId3" action="ppaction://hlinksldjump"/>
              <a:extLst>
                <a:ext uri="{FF2B5EF4-FFF2-40B4-BE49-F238E27FC236}">
                  <a16:creationId xmlns:a16="http://schemas.microsoft.com/office/drawing/2014/main" id="{23C6BDBD-AE3A-4C75-91B0-4A230025A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7" name="Group 38">
            <a:extLst>
              <a:ext uri="{FF2B5EF4-FFF2-40B4-BE49-F238E27FC236}">
                <a16:creationId xmlns:a16="http://schemas.microsoft.com/office/drawing/2014/main" id="{F9952D8A-1BC1-4DAF-963F-9BBE9FE95FC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4311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2988137-9D6A-4A04-BA48-05E0E8B0B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12" name="Text Box 40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9873FEE5-D220-43D1-8025-2F4B69C91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2376" name="Oval 41">
              <a:hlinkClick r:id="rId4" action="ppaction://hlinksldjump"/>
              <a:extLst>
                <a:ext uri="{FF2B5EF4-FFF2-40B4-BE49-F238E27FC236}">
                  <a16:creationId xmlns:a16="http://schemas.microsoft.com/office/drawing/2014/main" id="{F85DAAAA-FE89-411F-96CF-1CA036D1F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14" name="Text Box 42">
              <a:hlinkClick r:id="rId4" action="ppaction://hlinksldjump"/>
              <a:extLst>
                <a:ext uri="{FF2B5EF4-FFF2-40B4-BE49-F238E27FC236}">
                  <a16:creationId xmlns:a16="http://schemas.microsoft.com/office/drawing/2014/main" id="{C07F5191-630A-4AE9-A036-496D2CF65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8" name="Group 43">
            <a:extLst>
              <a:ext uri="{FF2B5EF4-FFF2-40B4-BE49-F238E27FC236}">
                <a16:creationId xmlns:a16="http://schemas.microsoft.com/office/drawing/2014/main" id="{8A9ACFF2-C626-4D98-A7A1-97EB8815F8A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4316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A4C577C-B238-4385-A4A8-509BDCE3D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17" name="Text Box 45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50148A48-C7C1-41D7-B3FF-02477A305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2372" name="Oval 46">
              <a:hlinkClick r:id="rId5" action="ppaction://hlinksldjump"/>
              <a:extLst>
                <a:ext uri="{FF2B5EF4-FFF2-40B4-BE49-F238E27FC236}">
                  <a16:creationId xmlns:a16="http://schemas.microsoft.com/office/drawing/2014/main" id="{C3F2AA6D-6A5B-453B-B8D5-767E2CCB5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19" name="Text Box 47">
              <a:hlinkClick r:id="rId5" action="ppaction://hlinksldjump"/>
              <a:extLst>
                <a:ext uri="{FF2B5EF4-FFF2-40B4-BE49-F238E27FC236}">
                  <a16:creationId xmlns:a16="http://schemas.microsoft.com/office/drawing/2014/main" id="{1423D89E-CB54-4AB9-A50E-C9E8DA435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9" name="Group 48">
            <a:extLst>
              <a:ext uri="{FF2B5EF4-FFF2-40B4-BE49-F238E27FC236}">
                <a16:creationId xmlns:a16="http://schemas.microsoft.com/office/drawing/2014/main" id="{B0A94FFE-AA51-4AC3-B088-D95D83DD1AF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4321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9E5FDA6-E032-41AD-B634-20DAEE57C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22" name="Text Box 50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A593659A-2A59-42BC-8B0D-071BDE97C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2368" name="Oval 51">
              <a:hlinkClick r:id="rId6" action="ppaction://hlinksldjump"/>
              <a:extLst>
                <a:ext uri="{FF2B5EF4-FFF2-40B4-BE49-F238E27FC236}">
                  <a16:creationId xmlns:a16="http://schemas.microsoft.com/office/drawing/2014/main" id="{D3C9960F-139D-4DB1-AF86-722669810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24" name="Text Box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E7FABAF-1BE4-4073-B7A2-C5279805E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10" name="Group 53">
            <a:extLst>
              <a:ext uri="{FF2B5EF4-FFF2-40B4-BE49-F238E27FC236}">
                <a16:creationId xmlns:a16="http://schemas.microsoft.com/office/drawing/2014/main" id="{8602F5DA-1D46-4AA0-A0F1-4B1BD10CE5E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4326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E8EEA1C-5E47-41B3-BDD9-AB932ED65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27" name="Text Box 55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6DF1483B-5F8D-48F1-9EBE-0BB66D4D8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2364" name="Oval 56">
              <a:hlinkClick r:id="rId7" action="ppaction://hlinksldjump"/>
              <a:extLst>
                <a:ext uri="{FF2B5EF4-FFF2-40B4-BE49-F238E27FC236}">
                  <a16:creationId xmlns:a16="http://schemas.microsoft.com/office/drawing/2014/main" id="{6F30BC64-AF0D-4BCD-A76C-B3CF1ED3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29" name="Text Box 57">
              <a:hlinkClick r:id="rId7" action="ppaction://hlinksldjump"/>
              <a:extLst>
                <a:ext uri="{FF2B5EF4-FFF2-40B4-BE49-F238E27FC236}">
                  <a16:creationId xmlns:a16="http://schemas.microsoft.com/office/drawing/2014/main" id="{CB3BB6C9-B3DE-4F0F-9B37-4D7E7D80F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11" name="Group 108">
            <a:extLst>
              <a:ext uri="{FF2B5EF4-FFF2-40B4-BE49-F238E27FC236}">
                <a16:creationId xmlns:a16="http://schemas.microsoft.com/office/drawing/2014/main" id="{F111068D-6FE4-46C3-9FC6-9A2C590F9B7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4032" y="1296"/>
            <a:chExt cx="1680" cy="240"/>
          </a:xfrm>
        </p:grpSpPr>
        <p:sp>
          <p:nvSpPr>
            <p:cNvPr id="12358" name="AutoShape 59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D30A1FA7-1E2C-4639-AFBA-154CB0E81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29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32" name="Text Box 60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D94B7034-559C-4193-ABC4-4A1585D8A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29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2360" name="Oval 61">
              <a:hlinkClick r:id="rId8" action="ppaction://hlinksldjump"/>
              <a:extLst>
                <a:ext uri="{FF2B5EF4-FFF2-40B4-BE49-F238E27FC236}">
                  <a16:creationId xmlns:a16="http://schemas.microsoft.com/office/drawing/2014/main" id="{BA0B41FF-316F-4F50-9190-7983B7017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39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34" name="Text Box 62">
              <a:hlinkClick r:id="rId8" action="ppaction://hlinksldjump"/>
              <a:extLst>
                <a:ext uri="{FF2B5EF4-FFF2-40B4-BE49-F238E27FC236}">
                  <a16:creationId xmlns:a16="http://schemas.microsoft.com/office/drawing/2014/main" id="{4EC21126-C866-449F-8A8E-699ABD94A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29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12" name="Group 63">
            <a:extLst>
              <a:ext uri="{FF2B5EF4-FFF2-40B4-BE49-F238E27FC236}">
                <a16:creationId xmlns:a16="http://schemas.microsoft.com/office/drawing/2014/main" id="{ABD34607-6604-49EF-8C4B-6FC73F50E47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4336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14BB810-CF71-4719-B519-E6A133AFC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37" name="Text Box 65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B0DB5F42-D989-4409-BE9C-E59787304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2356" name="Oval 66">
              <a:hlinkClick r:id="rId9" action="ppaction://hlinksldjump"/>
              <a:extLst>
                <a:ext uri="{FF2B5EF4-FFF2-40B4-BE49-F238E27FC236}">
                  <a16:creationId xmlns:a16="http://schemas.microsoft.com/office/drawing/2014/main" id="{00932FDF-2D73-43F0-B7B5-57525830B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39" name="Text Box 67">
              <a:hlinkClick r:id="rId9" action="ppaction://hlinksldjump"/>
              <a:extLst>
                <a:ext uri="{FF2B5EF4-FFF2-40B4-BE49-F238E27FC236}">
                  <a16:creationId xmlns:a16="http://schemas.microsoft.com/office/drawing/2014/main" id="{F4805DAA-7F62-410E-B654-BF9605F0EC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3" name="Group 68">
            <a:extLst>
              <a:ext uri="{FF2B5EF4-FFF2-40B4-BE49-F238E27FC236}">
                <a16:creationId xmlns:a16="http://schemas.microsoft.com/office/drawing/2014/main" id="{722C41D6-9C29-428D-9985-EE4F253CECB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4341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C43032C-88B9-4DB6-A51D-510C78C30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42" name="Text Box 70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6C3220A1-A323-4271-A18E-8B1222F4C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2352" name="Oval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64387AC0-CDC8-481E-BA50-594A373A6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44" name="Text Box 72">
              <a:hlinkClick r:id="rId10" action="ppaction://hlinksldjump"/>
              <a:extLst>
                <a:ext uri="{FF2B5EF4-FFF2-40B4-BE49-F238E27FC236}">
                  <a16:creationId xmlns:a16="http://schemas.microsoft.com/office/drawing/2014/main" id="{09888D36-4CFB-4147-A2E8-675C0DA5A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4" name="Group 73">
            <a:extLst>
              <a:ext uri="{FF2B5EF4-FFF2-40B4-BE49-F238E27FC236}">
                <a16:creationId xmlns:a16="http://schemas.microsoft.com/office/drawing/2014/main" id="{7E25919C-56F3-4857-9CD4-FC6904F1082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4346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B84E015-BFC1-4163-85CC-F13FD0AC2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47" name="Text Box 75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2D5E254B-E843-44A1-9D02-9923C9FAF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2348" name="Oval 76">
              <a:hlinkClick r:id="rId11" action="ppaction://hlinksldjump"/>
              <a:extLst>
                <a:ext uri="{FF2B5EF4-FFF2-40B4-BE49-F238E27FC236}">
                  <a16:creationId xmlns:a16="http://schemas.microsoft.com/office/drawing/2014/main" id="{9A72A4E4-0AA1-427E-B8BC-2002DD822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49" name="Text Box 77">
              <a:hlinkClick r:id="rId11" action="ppaction://hlinksldjump"/>
              <a:extLst>
                <a:ext uri="{FF2B5EF4-FFF2-40B4-BE49-F238E27FC236}">
                  <a16:creationId xmlns:a16="http://schemas.microsoft.com/office/drawing/2014/main" id="{695E8730-8857-49ED-B2DD-E2172382DE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5" name="Group 78">
            <a:extLst>
              <a:ext uri="{FF2B5EF4-FFF2-40B4-BE49-F238E27FC236}">
                <a16:creationId xmlns:a16="http://schemas.microsoft.com/office/drawing/2014/main" id="{49DF8598-8E85-4832-8913-4F3F408939A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4351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93FDEC3-619D-4F1E-8574-4866D72F2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52" name="Text Box 80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C4397935-BEFE-462B-9A66-180F5AE15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2344" name="Oval 81">
              <a:hlinkClick r:id="rId12" action="ppaction://hlinksldjump"/>
              <a:extLst>
                <a:ext uri="{FF2B5EF4-FFF2-40B4-BE49-F238E27FC236}">
                  <a16:creationId xmlns:a16="http://schemas.microsoft.com/office/drawing/2014/main" id="{89DA083E-86FC-4E79-9A23-3237C20A6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54" name="Text Box 82">
              <a:hlinkClick r:id="rId12" action="ppaction://hlinksldjump"/>
              <a:extLst>
                <a:ext uri="{FF2B5EF4-FFF2-40B4-BE49-F238E27FC236}">
                  <a16:creationId xmlns:a16="http://schemas.microsoft.com/office/drawing/2014/main" id="{A12567F2-56E5-4E7C-AA40-3A3EE77461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6" name="Group 83">
            <a:extLst>
              <a:ext uri="{FF2B5EF4-FFF2-40B4-BE49-F238E27FC236}">
                <a16:creationId xmlns:a16="http://schemas.microsoft.com/office/drawing/2014/main" id="{603415A3-E0B0-4A06-9067-2FA6D9FC099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4356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B8D8578-DF67-4AD4-85A4-F783E55A6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57" name="Text Box 85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F733287D-7CAA-42D5-9E09-939053165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2340" name="Oval 86">
              <a:hlinkClick r:id="rId13" action="ppaction://hlinksldjump"/>
              <a:extLst>
                <a:ext uri="{FF2B5EF4-FFF2-40B4-BE49-F238E27FC236}">
                  <a16:creationId xmlns:a16="http://schemas.microsoft.com/office/drawing/2014/main" id="{9CF7ECB3-9F57-4D69-8D00-06D8901A1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59" name="Text Box 87">
              <a:hlinkClick r:id="rId13" action="ppaction://hlinksldjump"/>
              <a:extLst>
                <a:ext uri="{FF2B5EF4-FFF2-40B4-BE49-F238E27FC236}">
                  <a16:creationId xmlns:a16="http://schemas.microsoft.com/office/drawing/2014/main" id="{7D76D748-9A72-42E9-A6DA-78E5F10CD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7" name="Group 88">
            <a:extLst>
              <a:ext uri="{FF2B5EF4-FFF2-40B4-BE49-F238E27FC236}">
                <a16:creationId xmlns:a16="http://schemas.microsoft.com/office/drawing/2014/main" id="{BD3DA0F2-8095-4AF5-BA94-070C74691D9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4361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C530401-704F-4338-8141-8827740A9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62" name="Text Box 9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089D7B93-82CA-4A4F-9676-D0F2E574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2336" name="Oval 91">
              <a:hlinkClick r:id="rId14" action="ppaction://hlinksldjump"/>
              <a:extLst>
                <a:ext uri="{FF2B5EF4-FFF2-40B4-BE49-F238E27FC236}">
                  <a16:creationId xmlns:a16="http://schemas.microsoft.com/office/drawing/2014/main" id="{6F01A368-C34D-4C9F-9BF2-954063F4D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64" name="Text Box 92">
              <a:hlinkClick r:id="rId14" action="ppaction://hlinksldjump"/>
              <a:extLst>
                <a:ext uri="{FF2B5EF4-FFF2-40B4-BE49-F238E27FC236}">
                  <a16:creationId xmlns:a16="http://schemas.microsoft.com/office/drawing/2014/main" id="{3A3BEE3E-EAF1-479E-877C-BBAAB2002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8" name="Group 93">
            <a:extLst>
              <a:ext uri="{FF2B5EF4-FFF2-40B4-BE49-F238E27FC236}">
                <a16:creationId xmlns:a16="http://schemas.microsoft.com/office/drawing/2014/main" id="{F1374D73-63CD-4E6C-84F8-87B2431FC26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4366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EA500CC-E997-467A-B971-95FE808E3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67" name="Text Box 95">
              <a:hlinkClick r:id="rId15" action="ppaction://hlinksldjump" highlightClick="1"/>
              <a:extLst>
                <a:ext uri="{FF2B5EF4-FFF2-40B4-BE49-F238E27FC236}">
                  <a16:creationId xmlns:a16="http://schemas.microsoft.com/office/drawing/2014/main" id="{65115388-AB50-43DF-8B89-A6FEF6533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2332" name="Oval 96">
              <a:extLst>
                <a:ext uri="{FF2B5EF4-FFF2-40B4-BE49-F238E27FC236}">
                  <a16:creationId xmlns:a16="http://schemas.microsoft.com/office/drawing/2014/main" id="{32DF2117-921B-4D12-8785-184447D7F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69" name="Text Box 97">
              <a:hlinkClick r:id="rId16" action="ppaction://hlinksldjump"/>
              <a:extLst>
                <a:ext uri="{FF2B5EF4-FFF2-40B4-BE49-F238E27FC236}">
                  <a16:creationId xmlns:a16="http://schemas.microsoft.com/office/drawing/2014/main" id="{8E80AE62-72F9-4F50-AB44-B6338EFC0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9" name="Group 98">
            <a:extLst>
              <a:ext uri="{FF2B5EF4-FFF2-40B4-BE49-F238E27FC236}">
                <a16:creationId xmlns:a16="http://schemas.microsoft.com/office/drawing/2014/main" id="{DE258F0E-B869-4A52-897E-49356314C2E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4371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47AF218-190B-41FB-8D4B-637B3B3F1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72" name="Text Box 100">
              <a:hlinkClick r:id="rId15" action="ppaction://hlinksldjump" highlightClick="1"/>
              <a:extLst>
                <a:ext uri="{FF2B5EF4-FFF2-40B4-BE49-F238E27FC236}">
                  <a16:creationId xmlns:a16="http://schemas.microsoft.com/office/drawing/2014/main" id="{072BEE47-F8CB-4FBE-BDD8-3A696D7E3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2328" name="Oval 101">
              <a:extLst>
                <a:ext uri="{FF2B5EF4-FFF2-40B4-BE49-F238E27FC236}">
                  <a16:creationId xmlns:a16="http://schemas.microsoft.com/office/drawing/2014/main" id="{B02551D0-7C47-4D01-8E3C-408B4613A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74" name="Text Box 102">
              <a:hlinkClick r:id="rId17" action="ppaction://hlinksldjump"/>
              <a:extLst>
                <a:ext uri="{FF2B5EF4-FFF2-40B4-BE49-F238E27FC236}">
                  <a16:creationId xmlns:a16="http://schemas.microsoft.com/office/drawing/2014/main" id="{CD95731B-A094-4BAA-9FE4-8D97AA943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20" name="Group 103">
            <a:extLst>
              <a:ext uri="{FF2B5EF4-FFF2-40B4-BE49-F238E27FC236}">
                <a16:creationId xmlns:a16="http://schemas.microsoft.com/office/drawing/2014/main" id="{408A18FD-6604-469A-AEE5-89049541225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4376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6FFF9FC-0D02-4EE3-B38D-23E01DC47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377" name="Text Box 105">
              <a:hlinkClick r:id="rId15" action="ppaction://hlinksldjump" highlightClick="1"/>
              <a:extLst>
                <a:ext uri="{FF2B5EF4-FFF2-40B4-BE49-F238E27FC236}">
                  <a16:creationId xmlns:a16="http://schemas.microsoft.com/office/drawing/2014/main" id="{E4C902FC-A472-43BD-89E2-9EFAD9A54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2324" name="Oval 106">
              <a:hlinkClick r:id="rId15" action="ppaction://hlinksldjump"/>
              <a:extLst>
                <a:ext uri="{FF2B5EF4-FFF2-40B4-BE49-F238E27FC236}">
                  <a16:creationId xmlns:a16="http://schemas.microsoft.com/office/drawing/2014/main" id="{419987E3-6809-4647-84B6-AA195D6C6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79" name="Text Box 107">
              <a:hlinkClick r:id="rId15" action="ppaction://hlinksldjump"/>
              <a:extLst>
                <a:ext uri="{FF2B5EF4-FFF2-40B4-BE49-F238E27FC236}">
                  <a16:creationId xmlns:a16="http://schemas.microsoft.com/office/drawing/2014/main" id="{19DFFC18-33DC-49D3-A557-6B44C0F12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2313" name="Picture 107" descr="LifeLines.png">
            <a:hlinkClick r:id="rId18" action="ppaction://hlinksldjump"/>
            <a:extLst>
              <a:ext uri="{FF2B5EF4-FFF2-40B4-BE49-F238E27FC236}">
                <a16:creationId xmlns:a16="http://schemas.microsoft.com/office/drawing/2014/main" id="{72A89569-F167-4BEC-BF22-44F0D4F4411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AutoShape 37">
            <a:extLst>
              <a:ext uri="{FF2B5EF4-FFF2-40B4-BE49-F238E27FC236}">
                <a16:creationId xmlns:a16="http://schemas.microsoft.com/office/drawing/2014/main" id="{106D5856-E736-421C-A97C-D8A347817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" name="AutoShape 38">
            <a:extLst>
              <a:ext uri="{FF2B5EF4-FFF2-40B4-BE49-F238E27FC236}">
                <a16:creationId xmlns:a16="http://schemas.microsoft.com/office/drawing/2014/main" id="{2E566369-926B-43D9-8C60-06578DF7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" name="Text Box 39">
            <a:extLst>
              <a:ext uri="{FF2B5EF4-FFF2-40B4-BE49-F238E27FC236}">
                <a16:creationId xmlns:a16="http://schemas.microsoft.com/office/drawing/2014/main" id="{AFB6A09A-5984-4C42-922C-831D5ECCF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110" name="Text Box 43">
            <a:extLst>
              <a:ext uri="{FF2B5EF4-FFF2-40B4-BE49-F238E27FC236}">
                <a16:creationId xmlns:a16="http://schemas.microsoft.com/office/drawing/2014/main" id="{8180B1FD-2C58-4C8C-B722-1E3993871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111" name="AutoShape 53">
            <a:extLst>
              <a:ext uri="{FF2B5EF4-FFF2-40B4-BE49-F238E27FC236}">
                <a16:creationId xmlns:a16="http://schemas.microsoft.com/office/drawing/2014/main" id="{31320088-73E5-4916-B904-403134A3F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" name="AutoShape 54">
            <a:extLst>
              <a:ext uri="{FF2B5EF4-FFF2-40B4-BE49-F238E27FC236}">
                <a16:creationId xmlns:a16="http://schemas.microsoft.com/office/drawing/2014/main" id="{B580FC08-EFEE-425D-B9A6-A10DAC973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" name="Text Box 55">
            <a:extLst>
              <a:ext uri="{FF2B5EF4-FFF2-40B4-BE49-F238E27FC236}">
                <a16:creationId xmlns:a16="http://schemas.microsoft.com/office/drawing/2014/main" id="{E6C475D3-6146-44B0-B26C-2DFAC661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14" name="Text Box 56">
            <a:extLst>
              <a:ext uri="{FF2B5EF4-FFF2-40B4-BE49-F238E27FC236}">
                <a16:creationId xmlns:a16="http://schemas.microsoft.com/office/drawing/2014/main" id="{47D5D55F-3519-45DB-9A30-4F95A0683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 nodeType="clickPar">
                      <p:stCondLst>
                        <p:cond delay="0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 nodeType="clickPar">
                      <p:stCondLst>
                        <p:cond delay="0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 nodeType="clickPar">
                      <p:stCondLst>
                        <p:cond delay="0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 nodeType="clickPar">
                      <p:stCondLst>
                        <p:cond delay="0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</p:childTnLst>
        </p:cTn>
      </p:par>
    </p:tnLst>
    <p:bldLst>
      <p:bldP spid="54276" grpId="0" animBg="1"/>
      <p:bldP spid="54280" grpId="0"/>
      <p:bldP spid="54282" grpId="0"/>
      <p:bldP spid="54304" grpId="0"/>
      <p:bldP spid="107" grpId="0" animBg="1"/>
      <p:bldP spid="108" grpId="0" animBg="1"/>
      <p:bldP spid="109" grpId="0"/>
      <p:bldP spid="109" grpId="1"/>
      <p:bldP spid="110" grpId="0"/>
      <p:bldP spid="110" grpId="1"/>
      <p:bldP spid="111" grpId="0" animBg="1"/>
      <p:bldP spid="112" grpId="0" animBg="1"/>
      <p:bldP spid="113" grpId="0"/>
      <p:bldP spid="113" grpId="1"/>
      <p:bldP spid="114" grpId="0"/>
      <p:bldP spid="1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AutoShape 4">
            <a:extLst>
              <a:ext uri="{FF2B5EF4-FFF2-40B4-BE49-F238E27FC236}">
                <a16:creationId xmlns:a16="http://schemas.microsoft.com/office/drawing/2014/main" id="{DB882923-95E1-4A2B-89FC-4DD55D81C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04" name="Text Box 8">
            <a:extLst>
              <a:ext uri="{FF2B5EF4-FFF2-40B4-BE49-F238E27FC236}">
                <a16:creationId xmlns:a16="http://schemas.microsoft.com/office/drawing/2014/main" id="{2395B6FE-6EC5-4BFE-B080-DF8850DA1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1000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43AB3B49-DC99-4CED-A2E4-1807CD0AF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77177F44-DD91-4EA9-9C04-0558D946CAA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3403" name="AutoShape 30">
              <a:extLst>
                <a:ext uri="{FF2B5EF4-FFF2-40B4-BE49-F238E27FC236}">
                  <a16:creationId xmlns:a16="http://schemas.microsoft.com/office/drawing/2014/main" id="{027F5168-86DB-4953-866D-199FCF4FE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7" name="Text Box 31">
              <a:extLst>
                <a:ext uri="{FF2B5EF4-FFF2-40B4-BE49-F238E27FC236}">
                  <a16:creationId xmlns:a16="http://schemas.microsoft.com/office/drawing/2014/main" id="{86B2CB63-488A-4161-BE14-ED27FC5394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5328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6E2F2CD-766F-4951-97EB-F631D9E71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6EE08B30-323B-4697-9F19-85A26770F43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5330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1D01230-B957-4808-9F35-C82E14CCA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31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8CDE55A7-C41D-4E86-9E04-C0A160646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3401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9F486A81-6E7E-4B4F-A437-67FA19A1F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3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B4EC7F9D-3569-44A7-960D-986902773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333268FF-1948-403F-BC63-5EBD449BCB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5335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C547AAE-CABD-45E9-A68B-B99FC0EFA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36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E5C88565-AE7A-47B4-8410-21D4394B8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3397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278DD322-09B6-4F0E-A36B-01D326E33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8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A545FA8F-7927-4DE0-B64E-B43AE60B5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4D4144D3-B728-4509-87FF-0C537B60CD0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5340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B06590E-A084-464C-8CC2-BBA7607F0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41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A0D18DC3-C0EB-466A-AB3A-0D0F39E73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3393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08705EAD-A53C-4744-9F90-3D04AA82A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3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3FCAF57D-937A-4CB2-B8C1-CF712E5D3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C8705AC9-2CE2-4685-8C42-AC6F06E3F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5345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0D766A6-8C23-4415-BD8A-893CAB69C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46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0DA730D8-73CC-4830-B06E-A760B5EFF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3389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B6F4A95B-996B-4071-886B-821DF390C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8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225D69F2-CB65-4A96-A9B2-38641E6EA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108">
            <a:extLst>
              <a:ext uri="{FF2B5EF4-FFF2-40B4-BE49-F238E27FC236}">
                <a16:creationId xmlns:a16="http://schemas.microsoft.com/office/drawing/2014/main" id="{41AA0E9B-04D7-4DC5-A114-B01B6263A9F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4032" y="1056"/>
            <a:chExt cx="1680" cy="240"/>
          </a:xfrm>
        </p:grpSpPr>
        <p:sp>
          <p:nvSpPr>
            <p:cNvPr id="13383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DEEFB6C-C392-4273-8280-485D7757B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05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1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0CAF7AC7-212B-4F58-AD3A-045AA838E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05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3385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C0A289EB-D372-4CA6-BB68-6FCA9979E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15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3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4BE5CE9A-26DD-4202-BED0-E1F59CD8B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05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E90A3E38-577B-4640-9422-211B790A358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5355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C35D4FEF-B229-441A-AF19-32138E61E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56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9063ECB7-BAE4-4E74-AAA2-D2FCA828B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3381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38381FF6-DC31-475F-9080-94F710D90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58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38D6F895-530D-4D0E-999C-2EF7CB9BB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6DD73524-7882-48B5-A9EA-8D4CD876B2D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5360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78C0C82-3FD5-45F7-AE4F-360791102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61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253133AD-26A3-43AA-AD00-965CC5CD9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3377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9D5041F6-30D5-4ED6-9D2E-3579D0EC4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63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5F213CEE-FDA3-4271-85FB-CF10F1541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C8DC3126-B9CE-4631-890A-09AD9B8B635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5365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47B753F-B89F-4EEC-A0BD-A9B386DA0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66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BC6A61E6-F814-42B6-B37D-22412A946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3373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C77AE4CD-1EEC-4434-9C70-D29F55CCA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68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6E265E6C-0A7D-4188-BD82-FB8E6F75CF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244E3B43-0868-4536-AC6F-6E942107C84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5370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3BD1799-E4F3-456C-98F2-FE2A75125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71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0DA36959-3758-4C21-8606-24F8B5EE1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3369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43BCD960-338E-4A30-ABE5-CD8908F6A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73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40C5885F-02F6-431C-A8D6-2CD673474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CB8133E5-FA40-426B-8A47-3D6BB110956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5375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531E8B8-8AB5-4144-BBA2-9C3A76A15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76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624CBE69-849A-433C-848B-D9C4D5EA4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3365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942662-A091-44C2-8993-AEABBF129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78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EB22E73C-AE60-48A1-BE81-D5CD2887C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62ED6EE5-2AB1-4154-8F50-371CF5DECF3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5380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10C5EC0-F437-422C-A01D-95B3B5D5E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81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85E3CFCA-5C05-4CA2-B0D8-87288BF68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3361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15992DFB-DFF2-4FAB-96F6-8EB00A9F7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83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A3297BA3-CEC4-47FF-B42A-9E9AD0D32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DB72A29D-58CF-4B7F-A571-8A88BD2E2AB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5385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729DA34-3B2B-4E7C-B456-DB9CB0141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86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4AE0F764-07C8-4B96-A844-0BD5BDC36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3357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A4BA22CD-2699-4AAC-BC7E-E2C9F131C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88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6DD69BBC-EDF6-44F2-9840-5A4DD37AD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ED9BAAFA-D2B1-48D2-9458-AE7AD4B13D1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5390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77ACC44-705A-4B5F-833E-F53B58610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91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D82D8E7D-E63C-4B9F-8A29-87C1E696D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3353" name="Oval 96">
              <a:extLst>
                <a:ext uri="{FF2B5EF4-FFF2-40B4-BE49-F238E27FC236}">
                  <a16:creationId xmlns:a16="http://schemas.microsoft.com/office/drawing/2014/main" id="{3879303B-31F1-4C37-854E-B171DF963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93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83F1C312-11F7-4608-A588-A07264389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7F7E5485-D865-47C1-964F-7519009BBA3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5395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15EA1C3-E40E-40A1-8D1E-376572A90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396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78A3353B-4FF5-4BF1-815C-041146112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3349" name="Oval 101">
              <a:extLst>
                <a:ext uri="{FF2B5EF4-FFF2-40B4-BE49-F238E27FC236}">
                  <a16:creationId xmlns:a16="http://schemas.microsoft.com/office/drawing/2014/main" id="{E37870BD-DCC8-4D81-BF58-80EBDFC79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98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57FFC9C2-D029-422B-BFF3-3394CF75D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81E506D6-5469-45BB-A312-0E78A28BFF9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5400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6BA0964-4B9D-4371-B266-2C109F6DE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401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AAC8D356-B631-4DF3-88F0-90E664D7C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3345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3810B5D4-A1E0-49A9-A69A-44D68D6A4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403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29AECADC-909C-43BC-A594-2140007DA1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3334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CD9D0F7A-FF8A-40E7-82F3-9712B76DAE9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8C9349B9-4029-4C37-9D0E-577848B3B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54F29ED9-337A-4E78-9B88-95035A6BE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D78D9C7A-0908-442F-92F3-BD7861183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5685D17C-A5F6-49F5-A8F7-CD4D1B7E5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AC2427DA-9A61-4181-AB75-898473DA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8979BAFB-44AF-4A86-844B-06E25BE3F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22C38617-18E6-4570-B324-7A2153EA5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5BA2CACC-059A-4372-9DD3-DC9EA536C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5300" grpId="0" animBg="1"/>
      <p:bldP spid="55304" grpId="0"/>
      <p:bldP spid="55306" grpId="0"/>
      <p:bldP spid="55328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AutoShape 4">
            <a:extLst>
              <a:ext uri="{FF2B5EF4-FFF2-40B4-BE49-F238E27FC236}">
                <a16:creationId xmlns:a16="http://schemas.microsoft.com/office/drawing/2014/main" id="{82AD483F-9E7E-463B-B2BC-029B597E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0630B0AF-CADD-4BF6-BCF3-C6F723058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2000 Point Question</a:t>
            </a:r>
            <a:endParaRPr lang="en-US" sz="4000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FDB42842-3721-4885-82C4-D1D81FD1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CDAADC3B-EDB2-4F76-9F51-A983E12DAC1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4427" name="AutoShape 30">
              <a:extLst>
                <a:ext uri="{FF2B5EF4-FFF2-40B4-BE49-F238E27FC236}">
                  <a16:creationId xmlns:a16="http://schemas.microsoft.com/office/drawing/2014/main" id="{E1CD9FE4-994B-4934-A7F5-DEF9105A7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1" name="Text Box 31">
              <a:extLst>
                <a:ext uri="{FF2B5EF4-FFF2-40B4-BE49-F238E27FC236}">
                  <a16:creationId xmlns:a16="http://schemas.microsoft.com/office/drawing/2014/main" id="{AD627244-AC45-44B0-9B23-56395DF18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6352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377A3F-2D53-40A0-847A-00D5D1C26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2672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6254D723-4A8D-4694-A3A2-1455691396B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6354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C153857-3983-429D-946C-A855A952C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55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DD76455F-821A-4BFF-A9CB-9CD541CDB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4425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57EADBEF-F175-4923-9A54-EFBF72089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7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4D9CB3A0-4D24-417F-BEC7-9F427D2FD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A19F3281-67A0-4D3B-A1E6-C9C5D7192A0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6359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6C915C-7A3B-4CD7-B20E-B8A2C7EF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60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300F1044-8017-474E-9D73-A90178E89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4421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920FFB75-9F6A-4D13-9B0E-A2A9116FC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62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7FC6F909-E5B5-4A8A-8C86-ED17E57B7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B517A391-D994-4843-B9C3-246C74DF2C1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6364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0781D08-03AD-47FB-B36D-1B7D2D53D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65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607E44A6-0E2D-4BDD-A453-0F7E3A80A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4417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F2A7B943-8948-4857-907C-554D2FF81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67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9D21290E-1F3E-40A8-83E3-34826E73B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108">
            <a:extLst>
              <a:ext uri="{FF2B5EF4-FFF2-40B4-BE49-F238E27FC236}">
                <a16:creationId xmlns:a16="http://schemas.microsoft.com/office/drawing/2014/main" id="{3E9657BD-3B89-4B63-A8AC-88CD8EE46FC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4032" y="816"/>
            <a:chExt cx="1680" cy="240"/>
          </a:xfrm>
        </p:grpSpPr>
        <p:sp>
          <p:nvSpPr>
            <p:cNvPr id="14411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080254C-87C4-4E25-8FEC-7961A0071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81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70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B486997D-22F6-49B2-89B4-8436AE241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81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4413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31AA8061-D835-464D-9DC9-CD5677FA6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72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CC0DED0C-3558-4584-87A4-35CF72FEF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81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8930390A-1BF3-4B96-ACEE-9FE84CA6FD7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6374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1CF3970-A228-4DE5-A759-D8813FCF8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75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02EB90B9-0C82-445B-A026-380DA895F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4409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4FA475D3-D696-47B5-B9F4-F4DD1DF9E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77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622BB1AE-4BE3-43EF-ADBA-69D0E33EA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E06C0354-9CF2-47D4-99A7-C2DB856DFAD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6379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F99B7F85-5C33-4492-BAE2-8D3F8617B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80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1B282729-27F5-47EA-80FC-7A89C564F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4405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6242E04C-25EB-41EB-BB23-E0E51D305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82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1BD4C59D-E658-4790-AE44-40E951DBD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A496FE62-BD24-4674-BABC-0D824E3EC5C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6384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CCA5F6B-DDB9-4384-AD27-F97253504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85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E263E132-F80E-449A-8BDE-53698B6AB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4401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F31419D4-C1AB-40CD-985A-A2FBC9429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87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54D865D8-CF1F-4ADF-B992-D9D1414C5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AA5506AE-E2B9-43CE-93C8-12CF2689A13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6389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18648D6-02D5-4B01-AD6A-B506B0F10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90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3B851BF2-9620-48A5-B8F9-9220BF4D5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4397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7D94E307-AA4C-41F1-9CB9-CF74627A8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92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86CBA8BC-7890-4263-9A81-87DCD4F53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8CA7D0DF-817F-4AE0-921C-09D9360F1BE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6394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D1CCFE1-62ED-452A-8AFD-0A0CEB6C3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395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3FAC7B0D-CDBB-4D4C-BEDB-71BD28F853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4393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D96AD370-EADB-472D-9060-39B4AE178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97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DDF2DD58-268C-4317-BD85-6C4DB21A0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343A6098-51FD-45D4-909D-FE8B25D922B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6399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B5FA82D-CD08-48D1-8433-D9DAF4C3B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400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87CD60E6-9DE8-49F3-A4C1-17E869E98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4389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F3858FBE-73EF-4D12-94E0-5DC908C76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402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3D513A3D-F912-4A6B-857C-63ECD2C06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31AD818D-9C90-4362-B3D5-A2E5CFB8566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6404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A48DF6E-A6C3-4FFA-9E7A-F013DE99B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405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05BA28F6-7A6B-4FC3-A95A-B639EA0D7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4385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9CB9B670-D43C-4060-AF91-C5834439E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407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B1661E2F-0ED0-409D-9CDA-1E0D6F6E1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60D44CF1-BB92-4DA1-9359-4B47F19A009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6409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4FFAB12-53A7-475A-A6FF-F25B401B2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410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16749804-B36C-4ECD-8E40-B478B91A0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4381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4BF59E6D-ED4B-4B64-89D9-D68CE434B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412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B885983A-6834-4014-B44E-00B895275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70F0061A-BC5E-45FA-AE69-333CB2D7ACE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6414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3167C1C-4C22-4C6D-BA9E-2B8865632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415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EF6074FD-DC66-4572-A4A4-FE35BE9FE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4377" name="Oval 96">
              <a:extLst>
                <a:ext uri="{FF2B5EF4-FFF2-40B4-BE49-F238E27FC236}">
                  <a16:creationId xmlns:a16="http://schemas.microsoft.com/office/drawing/2014/main" id="{04D680B1-130A-460F-A94F-1881428F7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417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4F32AE13-6C7B-4713-B569-5CBF9A583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C8CC22D5-A805-4531-9DC3-4E5B566B197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6419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5ECD76-1F93-4639-99A3-37D4EA8A9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420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9A44CD04-3C6E-4636-B685-8BD1C8C3E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4373" name="Oval 101">
              <a:extLst>
                <a:ext uri="{FF2B5EF4-FFF2-40B4-BE49-F238E27FC236}">
                  <a16:creationId xmlns:a16="http://schemas.microsoft.com/office/drawing/2014/main" id="{B6BEC504-BF14-48EF-A389-3AE8F8825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422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67514478-10B7-4EE5-A1A8-EAAD3F62D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5CD47B3E-E47B-444F-B6F8-35954DE3E3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6424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EA70C24-76AC-4D56-9C7E-C37CB397E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425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1657530B-E9F5-4636-8225-721AA6BB0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4369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D5C61A00-0F2E-445F-AF22-C9DB72C17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427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DF953CA1-0498-4FE4-9FB4-F1AC9BD06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4358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E3C76057-4544-4557-BDBE-5B0ABDEECAB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A9BB2821-9048-4B35-817F-AC7A06021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B16EFB6F-67AF-4586-9574-33CDBAE28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E61B44CD-3B07-4148-9888-27100AA14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2544BFF1-015C-484B-9BEE-F6BF9FCF6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87D9D33B-EDFE-414E-8D78-01250C9C2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AA78AA61-FB39-4E13-990D-39521869C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BA7ECC73-E18B-4BEF-ADB2-55BBDA218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344B3962-6CBA-4E72-8220-54246DFDF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6324" grpId="0" animBg="1"/>
      <p:bldP spid="56328" grpId="0"/>
      <p:bldP spid="56330" grpId="0"/>
      <p:bldP spid="56352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AutoShape 4">
            <a:extLst>
              <a:ext uri="{FF2B5EF4-FFF2-40B4-BE49-F238E27FC236}">
                <a16:creationId xmlns:a16="http://schemas.microsoft.com/office/drawing/2014/main" id="{84289C76-F4EC-4B09-B8F9-0CB6A4475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D53BC39D-BEBE-4121-8E14-DBC691FC2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5000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4486CE58-5FBF-494F-8CC7-769B13C59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67BA0235-1D0F-4F62-B4DE-7B8DE669F0F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5451" name="AutoShape 30">
              <a:extLst>
                <a:ext uri="{FF2B5EF4-FFF2-40B4-BE49-F238E27FC236}">
                  <a16:creationId xmlns:a16="http://schemas.microsoft.com/office/drawing/2014/main" id="{B560F7A0-CAE5-4159-9A82-CAA69BD0B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5" name="Text Box 31">
              <a:extLst>
                <a:ext uri="{FF2B5EF4-FFF2-40B4-BE49-F238E27FC236}">
                  <a16:creationId xmlns:a16="http://schemas.microsoft.com/office/drawing/2014/main" id="{E6B72CF7-D471-4876-BAA4-ED61179C9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7376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A1D7FF-10E5-41E5-8444-605534B51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0E1545E1-26DB-4329-AFC0-F11ACA5D89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7378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9EF5D2C-08DA-4F94-B723-4A1541C97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379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28642D30-F4F7-4DED-A4F4-BE16A5375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5449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78973E60-0274-4E01-B0F4-0ADC3433E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1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504E7866-8F98-4456-AD15-5FA659A243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96DA3A29-DDF4-4A3D-A861-20880DD15B5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7383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ACC4CF2-88D3-44A6-A826-D622D62C7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384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7869B27D-CF3E-4382-834F-9931D26BA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5445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3445574E-25E5-4BDA-B74B-4D6001B8C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6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AB0031EF-AAE2-41F7-AC4F-74D530D59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108">
            <a:extLst>
              <a:ext uri="{FF2B5EF4-FFF2-40B4-BE49-F238E27FC236}">
                <a16:creationId xmlns:a16="http://schemas.microsoft.com/office/drawing/2014/main" id="{2188822D-B6A5-42E2-9C77-8F8F5DCD688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4032" y="576"/>
            <a:chExt cx="1680" cy="240"/>
          </a:xfrm>
        </p:grpSpPr>
        <p:sp>
          <p:nvSpPr>
            <p:cNvPr id="15439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F6F8A91-4B78-40DD-A9FE-1C2014D1E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57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9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A1BD940C-B00D-4A10-AD8C-A24035FA3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57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5441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76E55ECB-3A89-42F4-992E-364F27AC5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67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91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F9B729A2-5230-466E-A180-623E27E30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57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06290807-46DB-40FB-9025-D28BBBB074F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7393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B048A67-50FC-4692-9743-2394831E0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394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FB227154-7176-43A3-8BA5-723BE4B0F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5437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4D062A8D-1B9F-4CCB-A354-06A5969C9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96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68BD4CAE-AEC3-4C13-A258-DC1E3B81B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15D5ACB8-0AB8-47C3-BA4C-3DBFB977072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7398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C1FD999-807D-44D2-B638-E83B65C0E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399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23D04DC0-13EA-4AAE-8109-5607BB60F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5433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E96E41-98DA-48D4-BBAE-C5C48D4A1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01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9E753FB3-514F-4C60-91C4-42CE0235E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A77E8678-69E9-40FF-8D67-35F20FB6D39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7403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19750389-8E0E-4405-93BC-1DDD6E6CC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04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3321DDFC-E99B-4E46-8CF8-FBDDD9793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5429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1178E9B0-B2E0-4E55-8051-B91F9CEA4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06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021FC7BC-0087-4936-988C-842FC8CF7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231BC7CF-A714-4E05-BBA4-DDA86DE4399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7408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40AB5B4-DBEB-41A1-A528-B30250BED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09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83D659D3-C34F-45CA-B075-3D3C2095A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5425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0771ED65-EB94-428D-8FBB-072F57786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11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19D78B17-3EEF-441D-A326-1EB0E7875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A68D5B18-AF9D-4083-BCAF-09163C5F261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7413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90D14FC-7499-42EE-9579-98023ECA9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14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251C02A0-68B9-49E2-AAFC-BC56FD434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5421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518759FA-CA5A-4C13-80FF-2064D3D24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16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9BBA2815-1A9C-484F-9B40-C0C637B7E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49466698-1B03-4149-985D-EF6E3082A7B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7418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CD9A661-46A3-449C-9884-B6CF5AF94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19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0F142A65-1B80-4BE4-B44E-033B6F8E2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5417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4F6F28FD-FAA9-4122-B3EC-84871EE18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21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0670C6B0-2DE4-4442-95DD-74D7F3B98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1DE07E8E-6FE5-4EC2-80CF-8B8D668E1C3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7423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77F6931-AAB1-4EA5-BC92-8221EDA29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24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A9338FC7-F3A6-41E9-9C96-C9EBEA2F2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5413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146D0E66-8432-44B9-9035-E69A00F62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26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D256BEB2-B671-4ACE-935A-12402B6FE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F8198496-5700-4CD4-9752-C2F20A7129C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7428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F54CD29-2B3D-4624-8903-541D2835F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29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337CA076-E196-4FA4-9CDA-40D28E748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5409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871B9CC4-1076-4C8F-94E3-9142DB3C0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31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9E49AB5A-62FC-43EF-9920-A703B5EA0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91AD44A0-0B3E-470A-9604-D784976FA76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7433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44B1D15-5996-487E-B0BD-4A8FA2847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34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79F34828-1085-4E4C-BFFE-0F4341856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5405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6C6B9212-418C-4A35-9963-4B2A10587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36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205A9A44-EE0E-4F97-B9C1-BCB73BEB1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A42425EC-E217-4C76-A070-7864B1C597A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7438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9DA1B99-B6DE-4E50-B185-A90891DCC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39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615C72A6-56A9-41A2-A080-DB3F9D5980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5401" name="Oval 96">
              <a:extLst>
                <a:ext uri="{FF2B5EF4-FFF2-40B4-BE49-F238E27FC236}">
                  <a16:creationId xmlns:a16="http://schemas.microsoft.com/office/drawing/2014/main" id="{8AF78679-9DFA-4387-93B6-77693A3D8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41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BA8B9574-8DEA-4A16-A390-39802EE04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366F2364-0F74-403E-8691-CB6518B930D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7443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2CBBA1F-46F3-403F-96DF-FF3CBEAB7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44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5F668479-BF6C-4492-A452-E03169DFB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5397" name="Oval 101">
              <a:extLst>
                <a:ext uri="{FF2B5EF4-FFF2-40B4-BE49-F238E27FC236}">
                  <a16:creationId xmlns:a16="http://schemas.microsoft.com/office/drawing/2014/main" id="{EB82A690-46C9-4A1C-86B9-4C13D8AF3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46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D048E3B9-FE83-4FC6-AF5C-1C6A742A1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11D2053B-EBDB-47CF-8071-AC4DCFBC9EC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7448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326DE47-1730-4271-9DFE-991B94764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449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098C5066-065C-48CB-860F-23FE70BD4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5393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B9688894-3C32-4593-95E6-F6A2C5261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451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2BCFCDF6-87CB-4BF9-88DE-56A7100A3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5382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C8F61DD4-F2EA-4865-9F5F-1A296E09647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280A592F-B759-4A0A-8074-1ACDF7D64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09B70EEF-205B-4921-8CA6-B04C0F70D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0F0DC41F-7D62-4149-A382-E8056092C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6D7BD57F-73F3-4EE0-B23E-A22FE9399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4BB07584-33F7-43F7-8443-DD1FA4E85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EBA8588B-B15C-4C2F-A6EF-8A68E4103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97CF1C91-C0C0-4D09-9323-98CD20EBC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4E1E051D-39DE-4A30-980D-20836F6BF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7348" grpId="0" animBg="1"/>
      <p:bldP spid="57352" grpId="0"/>
      <p:bldP spid="57354" grpId="0"/>
      <p:bldP spid="57376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>
            <a:extLst>
              <a:ext uri="{FF2B5EF4-FFF2-40B4-BE49-F238E27FC236}">
                <a16:creationId xmlns:a16="http://schemas.microsoft.com/office/drawing/2014/main" id="{79B1922B-27F4-4002-B988-891775F3B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0BB7DD6A-DD9A-445B-9DFE-AD2F73E53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571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10000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8378" name="Text Box 10">
            <a:extLst>
              <a:ext uri="{FF2B5EF4-FFF2-40B4-BE49-F238E27FC236}">
                <a16:creationId xmlns:a16="http://schemas.microsoft.com/office/drawing/2014/main" id="{AB1EFB35-C1DD-463B-923C-DE4CFF97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772DF02A-0F22-4793-B556-2538708D0E4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6475" name="AutoShape 30">
              <a:extLst>
                <a:ext uri="{FF2B5EF4-FFF2-40B4-BE49-F238E27FC236}">
                  <a16:creationId xmlns:a16="http://schemas.microsoft.com/office/drawing/2014/main" id="{13157515-1403-4C3F-B3ED-28564D459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399" name="Text Box 31">
              <a:extLst>
                <a:ext uri="{FF2B5EF4-FFF2-40B4-BE49-F238E27FC236}">
                  <a16:creationId xmlns:a16="http://schemas.microsoft.com/office/drawing/2014/main" id="{04E01AFB-8729-48B3-84DB-F61E2F24F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8400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180D475-5585-42D5-8C03-7B2C6390A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69A01540-E272-48F2-9FBC-77E48680814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8402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F821C25-D497-4565-8D2F-2584C94A1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03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D7D2D4D0-27BA-4979-96CC-F9BDFA6AB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6473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57FAFF3D-B340-4E04-8BFE-F84C048C8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5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6CD87B0E-EBA9-43B6-B888-AF6A7E82A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108">
            <a:extLst>
              <a:ext uri="{FF2B5EF4-FFF2-40B4-BE49-F238E27FC236}">
                <a16:creationId xmlns:a16="http://schemas.microsoft.com/office/drawing/2014/main" id="{CECA9C85-99A3-4098-AF3F-B84216715F7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4032" y="336"/>
            <a:chExt cx="1680" cy="240"/>
          </a:xfrm>
        </p:grpSpPr>
        <p:sp>
          <p:nvSpPr>
            <p:cNvPr id="16467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C7B3040-DEAA-4812-BDC7-92F6C8B73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8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069224FA-A0A0-45DA-A516-083668F51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3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6469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A1AC0859-DC7C-4F05-BEAE-A6BE51CA1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43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10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CCFB3959-0886-4EEB-8445-7D191F865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A0934388-DA2C-4368-89F8-74A0938ACD7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8412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F23C9B3-4FF9-47DF-BADB-02A937427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13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7C584BD5-B3A2-4648-AEA2-4CC1F1560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6465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E24804ED-9F98-42FD-8533-30095A20A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15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8F459D79-0158-4596-9B23-DC2F41687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5371F1DE-8739-47BC-8BA0-C831218B322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8417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AF9F244-CEE4-49A0-8324-AE646BC8B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18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83C5AEA2-B705-49F9-B79C-C8405AEE8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6461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1638BFA5-D67C-4414-A1D9-7653F8E84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20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DE1E635E-6B8F-4A93-BA52-D9D08611F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731FE181-22D9-477B-9132-A30F12DBFD2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8422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1FB6DA3-A93B-4511-B25A-88C158889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23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00E9D5EC-8E37-4782-B3EE-FFE13576E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6457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93443691-3B6A-4B9D-8BC2-985BAE44D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25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99605DC0-F4FF-4311-BC6C-9BFBE69E8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34A5A52E-4400-4BA7-A6F9-92AD90C06DF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8427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86BC49EA-DF1C-4507-A75C-D94F63973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28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94A0C891-A251-4451-B7BA-04ECE69E9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6453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F0F6B9B7-A048-4384-830E-4B0D11184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30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D1D58DBE-884E-451D-9956-E486A59B4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22A47D54-49BD-4E8A-AEDF-B54986676FD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8432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85F22A1-884D-44C6-BF0E-38A4E8472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33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9CD1C4D2-7D48-4018-9547-D9AA96318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6449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09AA08CB-718B-41EC-B93D-1D31F77C2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35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DF837AE0-1AF5-4F25-A775-76617BD78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9D3DA42C-40EB-4738-B0D1-2FB610D4B33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8437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2FA5B35-28A8-4B3F-9FE5-1E650777B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38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964839E6-FE8E-4D44-97B4-5F03FD969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6445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B2553C9C-0BF1-4E4B-81AF-B16F99157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40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0B8013B0-57AD-4AED-8426-14EEB386D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56BBD9B7-9455-497B-BAA8-DAA5A4EC964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8442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9FD387E-9C93-48FF-8349-9233A3AE6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43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A4373CC6-A676-4D83-9F6C-A1CDE945A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6441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E10C34AC-8A23-4169-A693-D6883A9CC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45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7A4A5163-CBB0-4A35-97D0-615FC1D44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F49462AE-FBD4-4956-BB8B-F29A85E100E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8447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6D81066-9591-4874-ACA4-E460B2096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48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B0BEC099-0A0D-46A4-8CD9-2F557011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6437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5CD97B9A-D253-40BE-B9F4-1A1E58A9E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50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140A9041-0D96-4ECD-A717-92879E1DC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1A5D1C4A-1672-433A-AAEA-AEB111E1FF1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8452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A1D0D4F-F6E7-4D81-987B-827812AAD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53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A6AEBD5C-AE06-44F1-BF6E-2F9A1F298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6433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3157BA44-E2DB-43F4-9EF4-A51998F8C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55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5C580BFE-EF20-4553-9342-7D0409E82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D0848F13-4C55-4E98-9A00-0B1CBB4A999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8457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968616C-A141-42E5-8D86-B1EEDB827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58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F6820125-C974-4679-AD59-82597EE9B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6429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5F15070D-A211-4624-A20F-89BFDDCBD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60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A819528C-A0F0-41BC-9177-CBFDB02E0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92424F7F-7977-4427-8180-F6E448A0058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8462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7348E0C-4A91-4CA4-93DB-2F5EF6286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63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A120B23D-C286-4FF4-99B6-057E9D991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6425" name="Oval 96">
              <a:extLst>
                <a:ext uri="{FF2B5EF4-FFF2-40B4-BE49-F238E27FC236}">
                  <a16:creationId xmlns:a16="http://schemas.microsoft.com/office/drawing/2014/main" id="{43A925D2-B3D1-4E6F-B84D-027D7A6FA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65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D78C9636-4F41-4919-AE80-6794B746A3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6E855A99-8CA6-4875-9C33-0D46B419829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8467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802BF74-A536-446F-A15C-B26B91948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68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18D1B1F3-3E30-4A83-90A9-D2929F647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6421" name="Oval 101">
              <a:extLst>
                <a:ext uri="{FF2B5EF4-FFF2-40B4-BE49-F238E27FC236}">
                  <a16:creationId xmlns:a16="http://schemas.microsoft.com/office/drawing/2014/main" id="{E9BA2C4D-3777-4B0E-BC63-0BCA924D5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70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EEBC1F2E-222C-441E-93BD-4EA136411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63912B6A-10E5-4276-A0B1-178FB20FC82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8472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39E2C53-AA99-44A9-B6F7-BA3618E68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473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B3B9422A-DB47-471C-8F76-B4F22B483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6417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371DD18E-679A-42CC-B9F3-A4055D36F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75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56F7BC50-11E5-4786-B779-F6D009204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6406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9FB8D32E-33E2-41C7-BFD0-A2F1CF86F12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CF1AAEF3-A58E-4867-AE8E-551A6317A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A026A28F-1E20-4BEA-89CD-589CA6C1B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434E361D-E5DE-48DB-A963-FFD51B79A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EBA674CF-DCBB-46AD-817E-F3EBBF710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939F4B76-D978-40FA-8A35-C41C51676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DEC15350-49A8-4DC1-9E9E-309D9FFC2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90C1FEA9-050F-460A-BBFB-F6CB35369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CEB5A6A1-9FD6-4105-AA5C-1A1C231C5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8372" grpId="0" animBg="1"/>
      <p:bldP spid="58376" grpId="0"/>
      <p:bldP spid="58378" grpId="0"/>
      <p:bldP spid="58400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>
            <a:extLst>
              <a:ext uri="{FF2B5EF4-FFF2-40B4-BE49-F238E27FC236}">
                <a16:creationId xmlns:a16="http://schemas.microsoft.com/office/drawing/2014/main" id="{3955F080-8AAC-4C3D-8FD8-9D4890B6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0" name="Text Box 8">
            <a:extLst>
              <a:ext uri="{FF2B5EF4-FFF2-40B4-BE49-F238E27FC236}">
                <a16:creationId xmlns:a16="http://schemas.microsoft.com/office/drawing/2014/main" id="{8F5105BA-7A8D-439E-98C3-C019B0B7F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571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25000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9402" name="Text Box 10">
            <a:extLst>
              <a:ext uri="{FF2B5EF4-FFF2-40B4-BE49-F238E27FC236}">
                <a16:creationId xmlns:a16="http://schemas.microsoft.com/office/drawing/2014/main" id="{69FD1284-ADEA-4C49-B4E8-28EF2FE74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F1584261-A6FC-4979-A779-C2F8B317B50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7499" name="AutoShape 30">
              <a:extLst>
                <a:ext uri="{FF2B5EF4-FFF2-40B4-BE49-F238E27FC236}">
                  <a16:creationId xmlns:a16="http://schemas.microsoft.com/office/drawing/2014/main" id="{807CA175-99ED-43B5-8891-C42901FF5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3" name="Text Box 31">
              <a:extLst>
                <a:ext uri="{FF2B5EF4-FFF2-40B4-BE49-F238E27FC236}">
                  <a16:creationId xmlns:a16="http://schemas.microsoft.com/office/drawing/2014/main" id="{733658F5-6F32-4D48-A474-73D414CD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9424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B9DE39-B731-4577-A55F-6225D81E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108">
            <a:extLst>
              <a:ext uri="{FF2B5EF4-FFF2-40B4-BE49-F238E27FC236}">
                <a16:creationId xmlns:a16="http://schemas.microsoft.com/office/drawing/2014/main" id="{AF6A87AD-07F9-46DB-B2D7-87E51F7888F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4032" y="96"/>
            <a:chExt cx="1680" cy="240"/>
          </a:xfrm>
        </p:grpSpPr>
        <p:sp>
          <p:nvSpPr>
            <p:cNvPr id="17495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9E441B7-3A2B-4482-922D-C354B3CD6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9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7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2588ED9D-54B4-4E45-A91F-C94BB5E4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9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7497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BB574F78-164C-41BD-A189-A59DF1670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9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9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E28FEF9B-771D-4AF2-96C1-623A345C7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9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86DD628B-7A3E-4F71-AA70-4279BCDE5E9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9431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0881028-F19F-4F9E-9A7E-523BB548B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32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DDCD6D17-1171-45F9-836D-0121FD681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7493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EBA154E0-2D48-4BB1-BF8A-BD9673F4F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4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3DA54410-1A3A-46EC-8914-05171F810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203B79DC-EADA-45EB-823A-55CFB85FF6E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9436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CB47E81-F9C1-4342-A39D-64C53F3C2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37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0D9A5EA0-7CEC-405D-B09B-99DACE371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7489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B2182196-7A15-4A8E-A0BE-3D2D8AFD9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9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1024ED8B-1CC2-4470-A912-9C5E9E036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597AD532-389B-49C3-B52D-ACFC3A24062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9441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7F6542D-6778-403E-939B-10A197F84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42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9A7AC360-80B5-40DD-81E1-3C2E6CDAA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7485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98FB5656-7E38-4BF9-931E-38F67E031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44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C0596D30-2143-43B4-ADED-2857C18AE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BB0D16DF-B714-444F-956A-0DCCD3BDF37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9446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AB9442-B568-49B3-AA48-8DF6EEF3C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47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94FD60DA-FD60-4E98-AB1A-B7A7A31CE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7481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5516CEC2-5CFA-4273-B108-96F580D34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49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6BDC9588-AC36-48A5-BBC8-30FFD344F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B7116022-D487-4790-84E9-CECFDFBBEB2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9451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7AACC74A-5FC7-4AA6-934E-A769077F6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52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76248E64-5D5F-4D40-BE48-158AB9AA7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7477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D19544F5-14D1-4F7B-84D0-45727EC62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54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A9A43D94-06F9-48E2-ADB7-64E690BB1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5B759849-EDC8-4B9B-B0E3-386CE69A67E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9456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E7DA82-A315-478F-B43D-0770BF88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57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607108D2-B8E8-4916-99AB-B2098F302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7473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A3C10195-5C62-4C1E-8CB1-079EF9E48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59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5EB53C53-030C-4E4F-BA80-D48E06FAF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E08AF769-FF5E-475A-8395-A6EB42BA9C3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9461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092D3A9-7398-4B31-B9D8-CC7C64C94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62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D3C17C4F-7A26-4E05-8DE2-F50AA171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7469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88184F5F-961D-481E-954D-5E5632260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64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964EE9CF-3DE6-4EFA-809E-14ED8059C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F691B85D-B930-4584-A34D-5FB72A81BF6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9466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7C5CFE5-88EC-47C7-B1A8-50F0BEF7E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67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12ECCBB6-A482-40DA-B4C3-00CE2720B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7465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64EDC106-B0C6-4A9C-A942-45FCA6407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69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EE4CD30E-F8C0-4930-84A5-72B1C544E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F911D9A5-07BF-4D48-B649-76DD99C1253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9471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F9EAD88-E2A2-409E-897B-C3685CCEA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72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568D27F4-6D52-487E-ACC1-A43967FCC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7461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0B94450E-DF2B-4ACB-B533-05009F74D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74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AF793B36-08A5-4028-A202-DD5BC7EF7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011DF197-2F34-4B42-AF41-9EBE6D14BA3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9476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C30029B-C98C-48CB-A7BF-2C673FD46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77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F2E54BF2-304F-4FED-8A2B-278062AEA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7457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F0BD1031-959F-40A1-9678-39068E3F4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79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48D13AEA-F95E-4854-8B1F-2DA585379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C41C23D9-41E9-4C6A-8127-3567CCFAC99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9481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18192A0-0094-4E42-9330-06438B0AD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82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95EF4A86-D115-4BA9-8A5E-FEF9584E6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7453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91480A68-9176-4AD6-BACC-8E48C2DC7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84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F6ACD12C-A225-465A-AC93-1B38488A20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2AFA61D9-2034-4C6E-AA07-A2C566DDE10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9486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117B5E5-93CC-4F01-A9EF-8D0CB45EC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87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4DB97058-E5D7-4108-BE35-58979F9D7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7449" name="Oval 96">
              <a:extLst>
                <a:ext uri="{FF2B5EF4-FFF2-40B4-BE49-F238E27FC236}">
                  <a16:creationId xmlns:a16="http://schemas.microsoft.com/office/drawing/2014/main" id="{7651F1B6-BD99-48BC-8833-64252772E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89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772B0A66-18FA-4AFE-8806-C174C6AF39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F8DF0D4F-C268-40B4-8673-2558BC41B41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9491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894C62B-0B72-4AA2-A809-A1FBA924D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92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92DD0CE6-5900-4DE5-B49A-B9D5AA3E4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7445" name="Oval 101">
              <a:extLst>
                <a:ext uri="{FF2B5EF4-FFF2-40B4-BE49-F238E27FC236}">
                  <a16:creationId xmlns:a16="http://schemas.microsoft.com/office/drawing/2014/main" id="{8F1F2F7C-DBEB-4FD9-990A-FDF2145D6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94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B8633A3A-16C6-488F-A49F-F01972389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3709F3A8-8E33-43B8-97C4-B10B9C30A5D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9496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6AA0C98-306D-4503-9CC5-B8EFC329A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497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75AAF9AB-CBF4-4EC3-94B2-531DC36B8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7441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9BD7DC11-A80B-4FD8-AFA7-F98801CAE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99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AB751F5E-95D5-4CD7-855F-E8A6051CFA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7430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AF70BEA2-076B-4CF8-A2BB-FC8A654E083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73D2552A-2933-4394-9F90-98704FDE0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DE0A816A-1B24-4710-9E97-7386F87F4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1E69B740-3198-4E76-AADA-C0FFCA3AD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A472B3AD-2D39-4AA0-ACA0-D039A9B4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CE06F6AC-4C29-4B91-AE59-EDF250CC0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14D781E7-E029-49F2-B93A-632463B64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57F5B556-56B3-44BA-A726-41D602ADC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C46F21CA-6CC5-40FE-95D6-42E681335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9396" grpId="0" animBg="1"/>
      <p:bldP spid="59400" grpId="0"/>
      <p:bldP spid="59402" grpId="0"/>
      <p:bldP spid="59424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>
            <a:extLst>
              <a:ext uri="{FF2B5EF4-FFF2-40B4-BE49-F238E27FC236}">
                <a16:creationId xmlns:a16="http://schemas.microsoft.com/office/drawing/2014/main" id="{F0421F93-ADE7-4492-B5F6-C5B0460B229D}"/>
              </a:ext>
            </a:extLst>
          </p:cNvPr>
          <p:cNvGrpSpPr>
            <a:grpSpLocks/>
          </p:cNvGrpSpPr>
          <p:nvPr/>
        </p:nvGrpSpPr>
        <p:grpSpPr bwMode="auto">
          <a:xfrm>
            <a:off x="4865688" y="1752600"/>
            <a:ext cx="3516312" cy="1955800"/>
            <a:chOff x="1683" y="40"/>
            <a:chExt cx="708" cy="368"/>
          </a:xfrm>
        </p:grpSpPr>
        <p:sp>
          <p:nvSpPr>
            <p:cNvPr id="18452" name="Oval 24">
              <a:extLst>
                <a:ext uri="{FF2B5EF4-FFF2-40B4-BE49-F238E27FC236}">
                  <a16:creationId xmlns:a16="http://schemas.microsoft.com/office/drawing/2014/main" id="{1BA42E03-FFF9-44E9-BBC4-D5BB895E9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40"/>
              <a:ext cx="708" cy="368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8453" name="Picture 25">
              <a:extLst>
                <a:ext uri="{FF2B5EF4-FFF2-40B4-BE49-F238E27FC236}">
                  <a16:creationId xmlns:a16="http://schemas.microsoft.com/office/drawing/2014/main" id="{B69C5928-A5E9-4626-A6B9-B40B73BE2A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874" y="57"/>
              <a:ext cx="28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84">
            <a:extLst>
              <a:ext uri="{FF2B5EF4-FFF2-40B4-BE49-F238E27FC236}">
                <a16:creationId xmlns:a16="http://schemas.microsoft.com/office/drawing/2014/main" id="{6AF12F6C-7060-45AE-B531-F7F85751F29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752600"/>
            <a:ext cx="3509963" cy="1955800"/>
            <a:chOff x="912" y="114"/>
            <a:chExt cx="611" cy="318"/>
          </a:xfrm>
        </p:grpSpPr>
        <p:sp>
          <p:nvSpPr>
            <p:cNvPr id="18450" name="Oval 185">
              <a:extLst>
                <a:ext uri="{FF2B5EF4-FFF2-40B4-BE49-F238E27FC236}">
                  <a16:creationId xmlns:a16="http://schemas.microsoft.com/office/drawing/2014/main" id="{458F3604-E44E-40E9-B520-2BEE09F68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14"/>
              <a:ext cx="611" cy="318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1" name="Text Box 186">
              <a:extLst>
                <a:ext uri="{FF2B5EF4-FFF2-40B4-BE49-F238E27FC236}">
                  <a16:creationId xmlns:a16="http://schemas.microsoft.com/office/drawing/2014/main" id="{592E07BA-065F-4322-B87E-02E81CC97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5" y="161"/>
              <a:ext cx="50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8000" b="1">
                  <a:solidFill>
                    <a:schemeClr val="bg1"/>
                  </a:solidFill>
                </a:rPr>
                <a:t>50:50</a:t>
              </a:r>
              <a:endParaRPr lang="en-US" altLang="en-US" sz="8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" name="Text Box 8">
            <a:extLst>
              <a:ext uri="{FF2B5EF4-FFF2-40B4-BE49-F238E27FC236}">
                <a16:creationId xmlns:a16="http://schemas.microsoft.com/office/drawing/2014/main" id="{36425B84-AEA3-4101-9AD5-3C3015D06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7200" b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MY LIFELINES</a:t>
            </a:r>
            <a:endParaRPr lang="en-US" sz="7200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7" name="Action Button: Custom 1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989187C3-7135-40CF-911F-5B6DE461D9D0}"/>
              </a:ext>
            </a:extLst>
          </p:cNvPr>
          <p:cNvSpPr/>
          <p:nvPr/>
        </p:nvSpPr>
        <p:spPr>
          <a:xfrm>
            <a:off x="3657600" y="6248400"/>
            <a:ext cx="1676400" cy="457200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dirty="0"/>
              <a:t>RETURN</a:t>
            </a:r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id="{A5490A02-981F-43A5-A64F-1A0A98256F6F}"/>
              </a:ext>
            </a:extLst>
          </p:cNvPr>
          <p:cNvGrpSpPr>
            <a:grpSpLocks/>
          </p:cNvGrpSpPr>
          <p:nvPr/>
        </p:nvGrpSpPr>
        <p:grpSpPr bwMode="auto">
          <a:xfrm>
            <a:off x="2738438" y="3962400"/>
            <a:ext cx="3509962" cy="1955800"/>
            <a:chOff x="2738438" y="3962400"/>
            <a:chExt cx="3509962" cy="1955800"/>
          </a:xfrm>
        </p:grpSpPr>
        <p:grpSp>
          <p:nvGrpSpPr>
            <p:cNvPr id="18441" name="Group 15">
              <a:extLst>
                <a:ext uri="{FF2B5EF4-FFF2-40B4-BE49-F238E27FC236}">
                  <a16:creationId xmlns:a16="http://schemas.microsoft.com/office/drawing/2014/main" id="{03C39A60-8B5E-4D84-949C-962ED78FBC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8438" y="3962400"/>
              <a:ext cx="3509962" cy="1955800"/>
              <a:chOff x="2474" y="40"/>
              <a:chExt cx="707" cy="368"/>
            </a:xfrm>
          </p:grpSpPr>
          <p:sp>
            <p:nvSpPr>
              <p:cNvPr id="18443" name="Oval 16">
                <a:extLst>
                  <a:ext uri="{FF2B5EF4-FFF2-40B4-BE49-F238E27FC236}">
                    <a16:creationId xmlns:a16="http://schemas.microsoft.com/office/drawing/2014/main" id="{49E37562-CC0A-468E-929D-E6D5B5E9F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4" y="40"/>
                <a:ext cx="707" cy="368"/>
              </a:xfrm>
              <a:prstGeom prst="ellipse">
                <a:avLst/>
              </a:prstGeom>
              <a:noFill/>
              <a:ln w="57150">
                <a:solidFill>
                  <a:srgbClr val="33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44" name="AutoShape 17">
                <a:extLst>
                  <a:ext uri="{FF2B5EF4-FFF2-40B4-BE49-F238E27FC236}">
                    <a16:creationId xmlns:a16="http://schemas.microsoft.com/office/drawing/2014/main" id="{2FA4D92F-9DCF-4373-8E2D-7BB1E0768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571" y="181"/>
                <a:ext cx="164" cy="167"/>
              </a:xfrm>
              <a:prstGeom prst="flowChartDisplay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45" name="Oval 18">
                <a:extLst>
                  <a:ext uri="{FF2B5EF4-FFF2-40B4-BE49-F238E27FC236}">
                    <a16:creationId xmlns:a16="http://schemas.microsoft.com/office/drawing/2014/main" id="{62F5073E-F86E-4194-AB19-A48AE3F34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01"/>
                <a:ext cx="83" cy="8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46" name="AutoShape 19">
                <a:extLst>
                  <a:ext uri="{FF2B5EF4-FFF2-40B4-BE49-F238E27FC236}">
                    <a16:creationId xmlns:a16="http://schemas.microsoft.com/office/drawing/2014/main" id="{4B049C05-A7E2-4DB1-9DDA-F70DB6A8C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37" y="223"/>
                <a:ext cx="164" cy="166"/>
              </a:xfrm>
              <a:prstGeom prst="flowChartDisplay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47" name="Oval 20">
                <a:extLst>
                  <a:ext uri="{FF2B5EF4-FFF2-40B4-BE49-F238E27FC236}">
                    <a16:creationId xmlns:a16="http://schemas.microsoft.com/office/drawing/2014/main" id="{DDE600D8-5E59-449D-B826-B8452FACC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142"/>
                <a:ext cx="83" cy="8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48" name="AutoShape 21">
                <a:extLst>
                  <a:ext uri="{FF2B5EF4-FFF2-40B4-BE49-F238E27FC236}">
                    <a16:creationId xmlns:a16="http://schemas.microsoft.com/office/drawing/2014/main" id="{D725A9EA-E6E1-432C-BAF5-F5351824C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903" y="182"/>
                <a:ext cx="164" cy="166"/>
              </a:xfrm>
              <a:prstGeom prst="flowChartDisplay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49" name="Oval 22">
                <a:extLst>
                  <a:ext uri="{FF2B5EF4-FFF2-40B4-BE49-F238E27FC236}">
                    <a16:creationId xmlns:a16="http://schemas.microsoft.com/office/drawing/2014/main" id="{003A43E1-8885-4D54-A9A7-1894D0689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" y="101"/>
                <a:ext cx="83" cy="8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DBE8A90-7919-4220-A4C7-63ECAE580A00}"/>
                </a:ext>
              </a:extLst>
            </p:cNvPr>
            <p:cNvSpPr/>
            <p:nvPr/>
          </p:nvSpPr>
          <p:spPr>
            <a:xfrm>
              <a:off x="2743200" y="3962400"/>
              <a:ext cx="3505200" cy="190500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AutoShape 34">
            <a:extLst>
              <a:ext uri="{FF2B5EF4-FFF2-40B4-BE49-F238E27FC236}">
                <a16:creationId xmlns:a16="http://schemas.microsoft.com/office/drawing/2014/main" id="{DE97C590-25CE-4574-AB01-2C4E5E8AA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AutoShape 37">
            <a:extLst>
              <a:ext uri="{FF2B5EF4-FFF2-40B4-BE49-F238E27FC236}">
                <a16:creationId xmlns:a16="http://schemas.microsoft.com/office/drawing/2014/main" id="{52FFF844-F2C7-4428-B45A-006EC9CB7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AutoShape 38">
            <a:extLst>
              <a:ext uri="{FF2B5EF4-FFF2-40B4-BE49-F238E27FC236}">
                <a16:creationId xmlns:a16="http://schemas.microsoft.com/office/drawing/2014/main" id="{B1130EA5-68DF-4162-9129-09F0DB012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Text Box 39">
            <a:extLst>
              <a:ext uri="{FF2B5EF4-FFF2-40B4-BE49-F238E27FC236}">
                <a16:creationId xmlns:a16="http://schemas.microsoft.com/office/drawing/2014/main" id="{1A52A78E-3C93-4912-8E4C-762FB8CC7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2089" name="Text Box 41">
            <a:extLst>
              <a:ext uri="{FF2B5EF4-FFF2-40B4-BE49-F238E27FC236}">
                <a16:creationId xmlns:a16="http://schemas.microsoft.com/office/drawing/2014/main" id="{9C710DF9-FD2C-4EC1-A57E-0E85A90BE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1" name="Text Box 43">
            <a:extLst>
              <a:ext uri="{FF2B5EF4-FFF2-40B4-BE49-F238E27FC236}">
                <a16:creationId xmlns:a16="http://schemas.microsoft.com/office/drawing/2014/main" id="{2280C436-E7A7-444E-A0E0-D30BBDCE6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2092" name="Text Box 44">
            <a:extLst>
              <a:ext uri="{FF2B5EF4-FFF2-40B4-BE49-F238E27FC236}">
                <a16:creationId xmlns:a16="http://schemas.microsoft.com/office/drawing/2014/main" id="{1E7EC2B8-5B61-4200-989D-F3B8C049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Solve the equation: 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5(64/4)</a:t>
            </a:r>
          </a:p>
        </p:txBody>
      </p:sp>
      <p:sp>
        <p:nvSpPr>
          <p:cNvPr id="2101" name="AutoShape 53">
            <a:extLst>
              <a:ext uri="{FF2B5EF4-FFF2-40B4-BE49-F238E27FC236}">
                <a16:creationId xmlns:a16="http://schemas.microsoft.com/office/drawing/2014/main" id="{C52E4B4B-8F8E-4249-9BD4-E0D01C6A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02" name="AutoShape 54">
            <a:extLst>
              <a:ext uri="{FF2B5EF4-FFF2-40B4-BE49-F238E27FC236}">
                <a16:creationId xmlns:a16="http://schemas.microsoft.com/office/drawing/2014/main" id="{FC7F30F4-B33F-441E-9C65-25E832F90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03" name="Text Box 55">
            <a:extLst>
              <a:ext uri="{FF2B5EF4-FFF2-40B4-BE49-F238E27FC236}">
                <a16:creationId xmlns:a16="http://schemas.microsoft.com/office/drawing/2014/main" id="{5A20A7C4-D226-407A-B817-4F7C98C37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2104" name="Text Box 56">
            <a:extLst>
              <a:ext uri="{FF2B5EF4-FFF2-40B4-BE49-F238E27FC236}">
                <a16:creationId xmlns:a16="http://schemas.microsoft.com/office/drawing/2014/main" id="{40EE4885-33E7-4B37-BE1C-D9C645406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  <p:grpSp>
        <p:nvGrpSpPr>
          <p:cNvPr id="2" name="Group 291">
            <a:extLst>
              <a:ext uri="{FF2B5EF4-FFF2-40B4-BE49-F238E27FC236}">
                <a16:creationId xmlns:a16="http://schemas.microsoft.com/office/drawing/2014/main" id="{2FD26940-B512-4531-87B3-91305DCB8C3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3163" name="AutoShape 46">
              <a:extLst>
                <a:ext uri="{FF2B5EF4-FFF2-40B4-BE49-F238E27FC236}">
                  <a16:creationId xmlns:a16="http://schemas.microsoft.com/office/drawing/2014/main" id="{5989434C-3D4E-4BF3-A8D1-CFCB04036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28" name="Text Box 280">
              <a:extLst>
                <a:ext uri="{FF2B5EF4-FFF2-40B4-BE49-F238E27FC236}">
                  <a16:creationId xmlns:a16="http://schemas.microsoft.com/office/drawing/2014/main" id="{6D35A48C-3E16-4E18-AA5A-56A18BBA5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2336" name="Text Box 2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9B4E258-692F-4100-9556-02077857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B: 80</a:t>
            </a:r>
          </a:p>
        </p:txBody>
      </p:sp>
      <p:grpSp>
        <p:nvGrpSpPr>
          <p:cNvPr id="3" name="Group 292">
            <a:extLst>
              <a:ext uri="{FF2B5EF4-FFF2-40B4-BE49-F238E27FC236}">
                <a16:creationId xmlns:a16="http://schemas.microsoft.com/office/drawing/2014/main" id="{E418C9E3-2852-4CD2-BF13-578AA0FCA9C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2341" name="AutoShape 29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F777436-00CA-45FD-A547-C43CE126A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42" name="Text Box 294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0510F37D-F832-4C8F-AD96-CA1A23977F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3161" name="Oval 295">
              <a:hlinkClick r:id="rId2" action="ppaction://hlinksldjump"/>
              <a:extLst>
                <a:ext uri="{FF2B5EF4-FFF2-40B4-BE49-F238E27FC236}">
                  <a16:creationId xmlns:a16="http://schemas.microsoft.com/office/drawing/2014/main" id="{D3AAEA87-F282-4A20-9A60-4E8501B3B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44" name="Text Box 296">
              <a:hlinkClick r:id="rId2" action="ppaction://hlinksldjump"/>
              <a:extLst>
                <a:ext uri="{FF2B5EF4-FFF2-40B4-BE49-F238E27FC236}">
                  <a16:creationId xmlns:a16="http://schemas.microsoft.com/office/drawing/2014/main" id="{1D73D17A-4A78-4BF4-A573-7989B36A7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297">
            <a:extLst>
              <a:ext uri="{FF2B5EF4-FFF2-40B4-BE49-F238E27FC236}">
                <a16:creationId xmlns:a16="http://schemas.microsoft.com/office/drawing/2014/main" id="{7C7A3085-7A2A-420C-9D47-68BFA4D43C8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2346" name="AutoShape 29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12AAC84-0610-4519-9FB7-49534E072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47" name="Text Box 299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AFF57134-23BC-4922-95A8-5693CEB72B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3157" name="Oval 300">
              <a:hlinkClick r:id="rId3" action="ppaction://hlinksldjump"/>
              <a:extLst>
                <a:ext uri="{FF2B5EF4-FFF2-40B4-BE49-F238E27FC236}">
                  <a16:creationId xmlns:a16="http://schemas.microsoft.com/office/drawing/2014/main" id="{AB4DAFD0-E794-4C5E-8306-4B14F8AFB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49" name="Text Box 301">
              <a:hlinkClick r:id="rId3" action="ppaction://hlinksldjump"/>
              <a:extLst>
                <a:ext uri="{FF2B5EF4-FFF2-40B4-BE49-F238E27FC236}">
                  <a16:creationId xmlns:a16="http://schemas.microsoft.com/office/drawing/2014/main" id="{EA7DA543-9AE6-45DF-B97A-FE24A11CB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302">
            <a:extLst>
              <a:ext uri="{FF2B5EF4-FFF2-40B4-BE49-F238E27FC236}">
                <a16:creationId xmlns:a16="http://schemas.microsoft.com/office/drawing/2014/main" id="{8A250AF0-5204-4BB0-BC40-78FE56A5168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2351" name="AutoShape 30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A30EB2D-6F1F-49C1-9DDC-6C650F372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2" name="Text Box 304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B63CADC6-C2CB-4000-B9B2-748373800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3153" name="Oval 305">
              <a:hlinkClick r:id="rId4" action="ppaction://hlinksldjump"/>
              <a:extLst>
                <a:ext uri="{FF2B5EF4-FFF2-40B4-BE49-F238E27FC236}">
                  <a16:creationId xmlns:a16="http://schemas.microsoft.com/office/drawing/2014/main" id="{1E79688A-9DF1-4889-B672-595656D76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4" name="Text Box 306">
              <a:hlinkClick r:id="rId4" action="ppaction://hlinksldjump"/>
              <a:extLst>
                <a:ext uri="{FF2B5EF4-FFF2-40B4-BE49-F238E27FC236}">
                  <a16:creationId xmlns:a16="http://schemas.microsoft.com/office/drawing/2014/main" id="{D73679E3-6E70-4B25-A23A-786DB0E08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307">
            <a:extLst>
              <a:ext uri="{FF2B5EF4-FFF2-40B4-BE49-F238E27FC236}">
                <a16:creationId xmlns:a16="http://schemas.microsoft.com/office/drawing/2014/main" id="{F29E6659-3DA6-4048-B68B-C5FAFFDCBEF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2356" name="AutoShape 30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3A592BB-85C4-428F-B081-639F9DA7B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7" name="Text Box 309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EE14CCB1-CFF3-46A3-9CD1-72862250C0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3149" name="Oval 310">
              <a:hlinkClick r:id="rId5" action="ppaction://hlinksldjump"/>
              <a:extLst>
                <a:ext uri="{FF2B5EF4-FFF2-40B4-BE49-F238E27FC236}">
                  <a16:creationId xmlns:a16="http://schemas.microsoft.com/office/drawing/2014/main" id="{828C2A72-7C47-4A6B-92C0-EA4A4DD57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" name="Text Box 311">
              <a:hlinkClick r:id="rId5" action="ppaction://hlinksldjump"/>
              <a:extLst>
                <a:ext uri="{FF2B5EF4-FFF2-40B4-BE49-F238E27FC236}">
                  <a16:creationId xmlns:a16="http://schemas.microsoft.com/office/drawing/2014/main" id="{551D5229-40E7-44F6-9FBC-9B338F2A4A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312">
            <a:extLst>
              <a:ext uri="{FF2B5EF4-FFF2-40B4-BE49-F238E27FC236}">
                <a16:creationId xmlns:a16="http://schemas.microsoft.com/office/drawing/2014/main" id="{60A26747-B8CB-4041-8DA1-06288A8B177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2361" name="AutoShape 31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C6DCBE3-1DD8-4FFB-AFE3-552B2E1CC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2" name="Text Box 314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E63D0021-7C17-4B16-B12C-3CD3784B7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3145" name="Oval 315">
              <a:hlinkClick r:id="rId6" action="ppaction://hlinksldjump"/>
              <a:extLst>
                <a:ext uri="{FF2B5EF4-FFF2-40B4-BE49-F238E27FC236}">
                  <a16:creationId xmlns:a16="http://schemas.microsoft.com/office/drawing/2014/main" id="{043CF454-5C34-4A5D-8DBA-97A65523C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" name="Text Box 316">
              <a:hlinkClick r:id="rId6" action="ppaction://hlinksldjump"/>
              <a:extLst>
                <a:ext uri="{FF2B5EF4-FFF2-40B4-BE49-F238E27FC236}">
                  <a16:creationId xmlns:a16="http://schemas.microsoft.com/office/drawing/2014/main" id="{4516A5F2-6525-428A-A855-6754E57AA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317">
            <a:extLst>
              <a:ext uri="{FF2B5EF4-FFF2-40B4-BE49-F238E27FC236}">
                <a16:creationId xmlns:a16="http://schemas.microsoft.com/office/drawing/2014/main" id="{2A2B12FF-9A95-42E0-A1E1-59860C4357F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2366" name="AutoShape 318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1D1E417E-9C28-423E-A48C-406471FF8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7" name="Text Box 31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021931E8-007C-4C8D-BAF0-4BF390721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3141" name="Oval 320">
              <a:hlinkClick r:id="rId7" action="ppaction://hlinksldjump"/>
              <a:extLst>
                <a:ext uri="{FF2B5EF4-FFF2-40B4-BE49-F238E27FC236}">
                  <a16:creationId xmlns:a16="http://schemas.microsoft.com/office/drawing/2014/main" id="{223A9645-04C6-4A5B-8F2B-4B224DB7E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9" name="Text Box 321">
              <a:hlinkClick r:id="rId7" action="ppaction://hlinksldjump"/>
              <a:extLst>
                <a:ext uri="{FF2B5EF4-FFF2-40B4-BE49-F238E27FC236}">
                  <a16:creationId xmlns:a16="http://schemas.microsoft.com/office/drawing/2014/main" id="{3D041ACA-D3C1-4681-B92C-3CA704471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322">
            <a:extLst>
              <a:ext uri="{FF2B5EF4-FFF2-40B4-BE49-F238E27FC236}">
                <a16:creationId xmlns:a16="http://schemas.microsoft.com/office/drawing/2014/main" id="{B05A54DD-37C9-4588-8407-93D9410EA92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2371" name="AutoShape 32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51AD5FD-EA55-4943-BD36-B093C7A67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72" name="Text Box 324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8A777F9E-5E4A-493E-AA30-8AFC5B990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3137" name="Oval 325">
              <a:hlinkClick r:id="rId8" action="ppaction://hlinksldjump"/>
              <a:extLst>
                <a:ext uri="{FF2B5EF4-FFF2-40B4-BE49-F238E27FC236}">
                  <a16:creationId xmlns:a16="http://schemas.microsoft.com/office/drawing/2014/main" id="{6E32268A-84CD-40D6-A011-96FAF49F3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74" name="Text Box 326">
              <a:hlinkClick r:id="rId8" action="ppaction://hlinksldjump"/>
              <a:extLst>
                <a:ext uri="{FF2B5EF4-FFF2-40B4-BE49-F238E27FC236}">
                  <a16:creationId xmlns:a16="http://schemas.microsoft.com/office/drawing/2014/main" id="{37F93D47-CB01-452B-9AD2-24F34B8BB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327">
            <a:extLst>
              <a:ext uri="{FF2B5EF4-FFF2-40B4-BE49-F238E27FC236}">
                <a16:creationId xmlns:a16="http://schemas.microsoft.com/office/drawing/2014/main" id="{F3CCC010-BAFE-4F74-8757-017E4983287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2376" name="AutoShape 32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06271E7-E244-4F23-93B4-9A6FFD310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77" name="Text Box 329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C378DB07-0F3C-4707-94ED-75D84D4CC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3133" name="Oval 330">
              <a:hlinkClick r:id="rId9" action="ppaction://hlinksldjump"/>
              <a:extLst>
                <a:ext uri="{FF2B5EF4-FFF2-40B4-BE49-F238E27FC236}">
                  <a16:creationId xmlns:a16="http://schemas.microsoft.com/office/drawing/2014/main" id="{F42B0ED5-891A-4253-B37D-4838DC476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79" name="Text Box 331">
              <a:hlinkClick r:id="rId9" action="ppaction://hlinksldjump"/>
              <a:extLst>
                <a:ext uri="{FF2B5EF4-FFF2-40B4-BE49-F238E27FC236}">
                  <a16:creationId xmlns:a16="http://schemas.microsoft.com/office/drawing/2014/main" id="{80D28F7D-5E56-47E4-B279-C9F6A96C9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332">
            <a:extLst>
              <a:ext uri="{FF2B5EF4-FFF2-40B4-BE49-F238E27FC236}">
                <a16:creationId xmlns:a16="http://schemas.microsoft.com/office/drawing/2014/main" id="{1457D22A-C96B-4FF6-975F-5F994069CF1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2381" name="AutoShape 33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B41CC97-2349-4E9B-974B-7CE233BE1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82" name="Text Box 334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6B867857-A1C3-46DB-BA6B-1D602D782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3129" name="Oval 335">
              <a:hlinkClick r:id="rId10" action="ppaction://hlinksldjump"/>
              <a:extLst>
                <a:ext uri="{FF2B5EF4-FFF2-40B4-BE49-F238E27FC236}">
                  <a16:creationId xmlns:a16="http://schemas.microsoft.com/office/drawing/2014/main" id="{ED26AF01-0EEE-4949-A491-0095FFA54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84" name="Text Box 336">
              <a:hlinkClick r:id="rId10" action="ppaction://hlinksldjump"/>
              <a:extLst>
                <a:ext uri="{FF2B5EF4-FFF2-40B4-BE49-F238E27FC236}">
                  <a16:creationId xmlns:a16="http://schemas.microsoft.com/office/drawing/2014/main" id="{AE1EBCF6-262A-416B-8B74-7ACC052DB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337">
            <a:extLst>
              <a:ext uri="{FF2B5EF4-FFF2-40B4-BE49-F238E27FC236}">
                <a16:creationId xmlns:a16="http://schemas.microsoft.com/office/drawing/2014/main" id="{7A1FB33A-6395-4A32-AC1A-99FC0E79407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2386" name="AutoShape 33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8F370CF-9504-4A4E-B198-C7DC90D3B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87" name="Text Box 339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B2CDDF4A-5FFC-4471-962A-DE055E0F8D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3125" name="Oval 340">
              <a:hlinkClick r:id="rId11" action="ppaction://hlinksldjump"/>
              <a:extLst>
                <a:ext uri="{FF2B5EF4-FFF2-40B4-BE49-F238E27FC236}">
                  <a16:creationId xmlns:a16="http://schemas.microsoft.com/office/drawing/2014/main" id="{2E08DAD4-66D4-40A2-A099-030C00F2C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89" name="Text Box 341">
              <a:hlinkClick r:id="rId11" action="ppaction://hlinksldjump"/>
              <a:extLst>
                <a:ext uri="{FF2B5EF4-FFF2-40B4-BE49-F238E27FC236}">
                  <a16:creationId xmlns:a16="http://schemas.microsoft.com/office/drawing/2014/main" id="{C75EF796-A914-470D-982B-FEEDBF512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342">
            <a:extLst>
              <a:ext uri="{FF2B5EF4-FFF2-40B4-BE49-F238E27FC236}">
                <a16:creationId xmlns:a16="http://schemas.microsoft.com/office/drawing/2014/main" id="{5D116926-B3A0-46C3-8E00-CE2F6935ACE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2391" name="AutoShape 34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B7C23C-D90D-4ADF-8EFA-8D88A9DA3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92" name="Text Box 344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4FF91220-FD03-4E70-B90C-832AF1AC4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3121" name="Oval 345">
              <a:hlinkClick r:id="rId12" action="ppaction://hlinksldjump"/>
              <a:extLst>
                <a:ext uri="{FF2B5EF4-FFF2-40B4-BE49-F238E27FC236}">
                  <a16:creationId xmlns:a16="http://schemas.microsoft.com/office/drawing/2014/main" id="{96F930D3-FA0D-4FDB-B439-F97CCBAC4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94" name="Text Box 346">
              <a:hlinkClick r:id="rId12" action="ppaction://hlinksldjump"/>
              <a:extLst>
                <a:ext uri="{FF2B5EF4-FFF2-40B4-BE49-F238E27FC236}">
                  <a16:creationId xmlns:a16="http://schemas.microsoft.com/office/drawing/2014/main" id="{D2DD132E-D2E2-416F-ABC0-A8DE75709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347">
            <a:extLst>
              <a:ext uri="{FF2B5EF4-FFF2-40B4-BE49-F238E27FC236}">
                <a16:creationId xmlns:a16="http://schemas.microsoft.com/office/drawing/2014/main" id="{1689DED6-85C5-48C8-B5D9-1F8A9C468FD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2396" name="AutoShape 34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43E389D-5BE0-47B0-A1A8-903A94FE9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97" name="Text Box 349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9776EB51-3EF3-46A4-ADA3-4160BA9D33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3117" name="Oval 350">
              <a:hlinkClick r:id="rId13" action="ppaction://hlinksldjump"/>
              <a:extLst>
                <a:ext uri="{FF2B5EF4-FFF2-40B4-BE49-F238E27FC236}">
                  <a16:creationId xmlns:a16="http://schemas.microsoft.com/office/drawing/2014/main" id="{40CDFF75-02F1-4F23-8420-38017421A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99" name="Text Box 351">
              <a:hlinkClick r:id="rId13" action="ppaction://hlinksldjump"/>
              <a:extLst>
                <a:ext uri="{FF2B5EF4-FFF2-40B4-BE49-F238E27FC236}">
                  <a16:creationId xmlns:a16="http://schemas.microsoft.com/office/drawing/2014/main" id="{F31F6175-6EAD-4FFA-8362-D29972B07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352">
            <a:extLst>
              <a:ext uri="{FF2B5EF4-FFF2-40B4-BE49-F238E27FC236}">
                <a16:creationId xmlns:a16="http://schemas.microsoft.com/office/drawing/2014/main" id="{76BA547A-7CC4-43CC-B19A-84AA89C99D5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2401" name="AutoShape 353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706BB869-DB7C-4E62-B3FC-988997BA8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02" name="Text Box 354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1B5520FE-E995-4FED-A680-7AEB07373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3113" name="Oval 355">
              <a:hlinkClick r:id="rId14" action="ppaction://hlinksldjump"/>
              <a:extLst>
                <a:ext uri="{FF2B5EF4-FFF2-40B4-BE49-F238E27FC236}">
                  <a16:creationId xmlns:a16="http://schemas.microsoft.com/office/drawing/2014/main" id="{AA10BC77-1CD1-44C8-BCF0-619F17B6D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04" name="Text Box 356">
              <a:hlinkClick r:id="rId14" action="ppaction://hlinksldjump"/>
              <a:extLst>
                <a:ext uri="{FF2B5EF4-FFF2-40B4-BE49-F238E27FC236}">
                  <a16:creationId xmlns:a16="http://schemas.microsoft.com/office/drawing/2014/main" id="{BB82BA11-D46C-43E0-BD44-5D7A4E0DF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357">
            <a:extLst>
              <a:ext uri="{FF2B5EF4-FFF2-40B4-BE49-F238E27FC236}">
                <a16:creationId xmlns:a16="http://schemas.microsoft.com/office/drawing/2014/main" id="{6BF0430E-4D2E-4E22-B695-CB5C3E95F8A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2406" name="AutoShape 358">
              <a:hlinkClick r:id="rId15" action="ppaction://hlinksldjump" highlightClick="1"/>
              <a:extLst>
                <a:ext uri="{FF2B5EF4-FFF2-40B4-BE49-F238E27FC236}">
                  <a16:creationId xmlns:a16="http://schemas.microsoft.com/office/drawing/2014/main" id="{AAE37304-5CD9-4EBD-9458-9CC790965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07" name="Text Box 359">
              <a:hlinkClick r:id="rId15" action="ppaction://hlinksldjump" highlightClick="1"/>
              <a:extLst>
                <a:ext uri="{FF2B5EF4-FFF2-40B4-BE49-F238E27FC236}">
                  <a16:creationId xmlns:a16="http://schemas.microsoft.com/office/drawing/2014/main" id="{AF32B61A-0CD6-4A16-A8BB-5667F848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3109" name="Oval 360">
              <a:hlinkClick r:id="rId15" action="ppaction://hlinksldjump"/>
              <a:extLst>
                <a:ext uri="{FF2B5EF4-FFF2-40B4-BE49-F238E27FC236}">
                  <a16:creationId xmlns:a16="http://schemas.microsoft.com/office/drawing/2014/main" id="{300DE058-26FE-43DA-ADFE-4EE2290C5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09" name="Text Box 361">
              <a:hlinkClick r:id="rId15" action="ppaction://hlinksldjump"/>
              <a:extLst>
                <a:ext uri="{FF2B5EF4-FFF2-40B4-BE49-F238E27FC236}">
                  <a16:creationId xmlns:a16="http://schemas.microsoft.com/office/drawing/2014/main" id="{44B660AE-E877-4F5F-A9F0-65BD9AFE6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367">
            <a:extLst>
              <a:ext uri="{FF2B5EF4-FFF2-40B4-BE49-F238E27FC236}">
                <a16:creationId xmlns:a16="http://schemas.microsoft.com/office/drawing/2014/main" id="{03192357-752A-4695-98BE-6B29688C445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4032" y="3456"/>
            <a:chExt cx="1680" cy="240"/>
          </a:xfrm>
        </p:grpSpPr>
        <p:sp>
          <p:nvSpPr>
            <p:cNvPr id="3103" name="AutoShape 36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1747280-E95A-4F2D-A420-827D87ED6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45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12" name="Text Box 364">
              <a:hlinkClick r:id="rId16" action="ppaction://hlinksldjump" highlightClick="1"/>
              <a:extLst>
                <a:ext uri="{FF2B5EF4-FFF2-40B4-BE49-F238E27FC236}">
                  <a16:creationId xmlns:a16="http://schemas.microsoft.com/office/drawing/2014/main" id="{0F8D34C1-D312-4598-8520-4E74FE2C29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45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3105" name="Oval 365">
              <a:hlinkClick r:id="rId16" action="ppaction://hlinksldjump"/>
              <a:extLst>
                <a:ext uri="{FF2B5EF4-FFF2-40B4-BE49-F238E27FC236}">
                  <a16:creationId xmlns:a16="http://schemas.microsoft.com/office/drawing/2014/main" id="{A7C1D70C-F4C1-41F2-B287-7D818E658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55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14" name="Text Box 366">
              <a:hlinkClick r:id="rId16" action="ppaction://hlinksldjump"/>
              <a:extLst>
                <a:ext uri="{FF2B5EF4-FFF2-40B4-BE49-F238E27FC236}">
                  <a16:creationId xmlns:a16="http://schemas.microsoft.com/office/drawing/2014/main" id="{4D843EEF-DA2D-4239-AA6C-D05EA0944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45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3102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9AE8FA85-E981-4AEE-B645-FA967CDBAED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2"/>
                  </p:tgtEl>
                </p:cond>
              </p:nextCondLst>
            </p:seq>
          </p:childTnLst>
        </p:cTn>
      </p:par>
    </p:tnLst>
    <p:bldLst>
      <p:bldP spid="2082" grpId="0" animBg="1"/>
      <p:bldP spid="2085" grpId="0" animBg="1"/>
      <p:bldP spid="2086" grpId="0" animBg="1"/>
      <p:bldP spid="2087" grpId="0"/>
      <p:bldP spid="2087" grpId="1"/>
      <p:bldP spid="2089" grpId="0"/>
      <p:bldP spid="2091" grpId="0"/>
      <p:bldP spid="2091" grpId="1"/>
      <p:bldP spid="2092" grpId="0"/>
      <p:bldP spid="2101" grpId="0" animBg="1"/>
      <p:bldP spid="2102" grpId="0" animBg="1"/>
      <p:bldP spid="2103" grpId="0"/>
      <p:bldP spid="2103" grpId="1"/>
      <p:bldP spid="2104" grpId="0"/>
      <p:bldP spid="2104" grpId="1"/>
      <p:bldP spid="23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AutoShape 4">
            <a:extLst>
              <a:ext uri="{FF2B5EF4-FFF2-40B4-BE49-F238E27FC236}">
                <a16:creationId xmlns:a16="http://schemas.microsoft.com/office/drawing/2014/main" id="{658F384E-25B4-472D-ACBE-E605659B2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DECBF3CB-B829-4C01-B366-FF70DE424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066" name="Text Box 10">
            <a:extLst>
              <a:ext uri="{FF2B5EF4-FFF2-40B4-BE49-F238E27FC236}">
                <a16:creationId xmlns:a16="http://schemas.microsoft.com/office/drawing/2014/main" id="{186EAA8A-6B99-4474-899A-C7D7FA0C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Who were the two U.S. Presidents </a:t>
            </a:r>
            <a:br>
              <a:rPr lang="en-US" altLang="en-US" sz="2000" b="1">
                <a:solidFill>
                  <a:schemeClr val="bg1"/>
                </a:solidFill>
              </a:rPr>
            </a:br>
            <a:r>
              <a:rPr lang="en-US" altLang="en-US" sz="2000" b="1">
                <a:solidFill>
                  <a:schemeClr val="bg1"/>
                </a:solidFill>
              </a:rPr>
              <a:t>during WW II?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A4A99916-1B33-4773-B984-D976359E501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4187" name="AutoShape 30">
              <a:extLst>
                <a:ext uri="{FF2B5EF4-FFF2-40B4-BE49-F238E27FC236}">
                  <a16:creationId xmlns:a16="http://schemas.microsoft.com/office/drawing/2014/main" id="{84314448-5976-4BD9-8D11-F62B96662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7" name="Text Box 31">
              <a:extLst>
                <a:ext uri="{FF2B5EF4-FFF2-40B4-BE49-F238E27FC236}">
                  <a16:creationId xmlns:a16="http://schemas.microsoft.com/office/drawing/2014/main" id="{67C62975-D539-4D7B-8898-6326C6043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45088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ADD97C-D1D9-446D-89FE-9CF2A692D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91000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C: Roosevelt / Truman (1941-1945)</a:t>
            </a:r>
          </a:p>
        </p:txBody>
      </p:sp>
      <p:grpSp>
        <p:nvGrpSpPr>
          <p:cNvPr id="3" name="Group 108">
            <a:extLst>
              <a:ext uri="{FF2B5EF4-FFF2-40B4-BE49-F238E27FC236}">
                <a16:creationId xmlns:a16="http://schemas.microsoft.com/office/drawing/2014/main" id="{A306B3B0-0FCB-4B3B-85F3-C31A493D56E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45165" name="AutoShape 10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78327EA-E5B2-450E-A1B4-A9A22F1C5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166" name="Text Box 110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7EE265FC-0287-4D19-9EED-9CEC3CF8C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4185" name="Oval 111">
              <a:hlinkClick r:id="rId2" action="ppaction://hlinksldjump"/>
              <a:extLst>
                <a:ext uri="{FF2B5EF4-FFF2-40B4-BE49-F238E27FC236}">
                  <a16:creationId xmlns:a16="http://schemas.microsoft.com/office/drawing/2014/main" id="{D74291A4-7268-4670-BE39-9E805AF04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68" name="Text Box 112">
              <a:hlinkClick r:id="rId2" action="ppaction://hlinksldjump"/>
              <a:extLst>
                <a:ext uri="{FF2B5EF4-FFF2-40B4-BE49-F238E27FC236}">
                  <a16:creationId xmlns:a16="http://schemas.microsoft.com/office/drawing/2014/main" id="{15DCE4DA-9E83-460B-994B-95790ABB2E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113">
            <a:extLst>
              <a:ext uri="{FF2B5EF4-FFF2-40B4-BE49-F238E27FC236}">
                <a16:creationId xmlns:a16="http://schemas.microsoft.com/office/drawing/2014/main" id="{1E13F69A-66EC-4456-9407-D9C7277EFE8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45170" name="AutoShape 1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180BB8C-7F64-4C09-BAB0-EEC72B058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171" name="Text Box 115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3DE24546-DE5B-487F-976C-B1822C93D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4181" name="Oval 116">
              <a:hlinkClick r:id="rId3" action="ppaction://hlinksldjump"/>
              <a:extLst>
                <a:ext uri="{FF2B5EF4-FFF2-40B4-BE49-F238E27FC236}">
                  <a16:creationId xmlns:a16="http://schemas.microsoft.com/office/drawing/2014/main" id="{0AB866BE-5C2D-42DE-9BC9-B8E9BCCB8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73" name="Text Box 117">
              <a:hlinkClick r:id="rId3" action="ppaction://hlinksldjump"/>
              <a:extLst>
                <a:ext uri="{FF2B5EF4-FFF2-40B4-BE49-F238E27FC236}">
                  <a16:creationId xmlns:a16="http://schemas.microsoft.com/office/drawing/2014/main" id="{F4FDD774-5593-4796-B1B0-D95321E69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118">
            <a:extLst>
              <a:ext uri="{FF2B5EF4-FFF2-40B4-BE49-F238E27FC236}">
                <a16:creationId xmlns:a16="http://schemas.microsoft.com/office/drawing/2014/main" id="{01B180F3-18F2-4453-BA52-5B5AEB07C14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45175" name="AutoShape 11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1EFD10E-75C3-4DCE-B427-675BCCDD1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176" name="Text Box 120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58224F33-E02C-4E5B-BEFA-8B6E16729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4177" name="Oval 121">
              <a:hlinkClick r:id="rId4" action="ppaction://hlinksldjump"/>
              <a:extLst>
                <a:ext uri="{FF2B5EF4-FFF2-40B4-BE49-F238E27FC236}">
                  <a16:creationId xmlns:a16="http://schemas.microsoft.com/office/drawing/2014/main" id="{DFA657D4-2329-4AE1-87F0-8847D274C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78" name="Text Box 122">
              <a:hlinkClick r:id="rId4" action="ppaction://hlinksldjump"/>
              <a:extLst>
                <a:ext uri="{FF2B5EF4-FFF2-40B4-BE49-F238E27FC236}">
                  <a16:creationId xmlns:a16="http://schemas.microsoft.com/office/drawing/2014/main" id="{AEE57E0F-E570-4602-9F44-D443D55CD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123">
            <a:extLst>
              <a:ext uri="{FF2B5EF4-FFF2-40B4-BE49-F238E27FC236}">
                <a16:creationId xmlns:a16="http://schemas.microsoft.com/office/drawing/2014/main" id="{9CEDCAD8-AA7E-4277-BDEC-F00D2F3A580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45180" name="AutoShape 12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82E42DE-EF56-486A-8C31-88DACB64E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181" name="Text Box 125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08B56F52-D606-4C32-A855-ED00B6D6C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4173" name="Oval 126">
              <a:hlinkClick r:id="rId5" action="ppaction://hlinksldjump"/>
              <a:extLst>
                <a:ext uri="{FF2B5EF4-FFF2-40B4-BE49-F238E27FC236}">
                  <a16:creationId xmlns:a16="http://schemas.microsoft.com/office/drawing/2014/main" id="{4C447E9C-6763-4D6A-9395-5837554E7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83" name="Text Box 127">
              <a:hlinkClick r:id="rId5" action="ppaction://hlinksldjump"/>
              <a:extLst>
                <a:ext uri="{FF2B5EF4-FFF2-40B4-BE49-F238E27FC236}">
                  <a16:creationId xmlns:a16="http://schemas.microsoft.com/office/drawing/2014/main" id="{B365106E-A2AC-4D96-8200-81DC418F5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128">
            <a:extLst>
              <a:ext uri="{FF2B5EF4-FFF2-40B4-BE49-F238E27FC236}">
                <a16:creationId xmlns:a16="http://schemas.microsoft.com/office/drawing/2014/main" id="{1698A4A4-DDDF-4E16-A0F2-5F7133AE814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45185" name="AutoShape 1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CAC53FE-7DFB-4239-B5FD-3A831899A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186" name="Text Box 130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5D90BC41-3E3B-46F6-9D93-EB3AD49F4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4169" name="Oval 131">
              <a:hlinkClick r:id="rId6" action="ppaction://hlinksldjump"/>
              <a:extLst>
                <a:ext uri="{FF2B5EF4-FFF2-40B4-BE49-F238E27FC236}">
                  <a16:creationId xmlns:a16="http://schemas.microsoft.com/office/drawing/2014/main" id="{6FA9F207-34C8-430F-833B-AB7D0E372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88" name="Text Box 132">
              <a:hlinkClick r:id="rId6" action="ppaction://hlinksldjump"/>
              <a:extLst>
                <a:ext uri="{FF2B5EF4-FFF2-40B4-BE49-F238E27FC236}">
                  <a16:creationId xmlns:a16="http://schemas.microsoft.com/office/drawing/2014/main" id="{4CB3FA99-627F-4AB1-A429-CC757709C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133">
            <a:extLst>
              <a:ext uri="{FF2B5EF4-FFF2-40B4-BE49-F238E27FC236}">
                <a16:creationId xmlns:a16="http://schemas.microsoft.com/office/drawing/2014/main" id="{B54B62BE-D2C3-4379-B50C-8B0A42085BE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45190" name="AutoShape 134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2C6BC402-8993-4E87-8839-734703A27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191" name="Text Box 135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34FAFD3C-0FC2-4B42-8A2B-1EBC5CA1B3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4165" name="Oval 136">
              <a:hlinkClick r:id="rId7" action="ppaction://hlinksldjump"/>
              <a:extLst>
                <a:ext uri="{FF2B5EF4-FFF2-40B4-BE49-F238E27FC236}">
                  <a16:creationId xmlns:a16="http://schemas.microsoft.com/office/drawing/2014/main" id="{51B3A79F-BB7A-46F6-8CE8-610968AE2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93" name="Text Box 137">
              <a:hlinkClick r:id="rId7" action="ppaction://hlinksldjump"/>
              <a:extLst>
                <a:ext uri="{FF2B5EF4-FFF2-40B4-BE49-F238E27FC236}">
                  <a16:creationId xmlns:a16="http://schemas.microsoft.com/office/drawing/2014/main" id="{C82C5FD4-5B75-4274-ABB8-D54611710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138">
            <a:extLst>
              <a:ext uri="{FF2B5EF4-FFF2-40B4-BE49-F238E27FC236}">
                <a16:creationId xmlns:a16="http://schemas.microsoft.com/office/drawing/2014/main" id="{E64B2A0D-CEAE-43C1-BEEC-04743B48A96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45195" name="AutoShape 1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734EA07-C724-41A2-8CF7-81D6C0EA5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196" name="Text Box 140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58E48EA1-0D95-4DD0-8DA8-B062EE6B6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4161" name="Oval 141">
              <a:hlinkClick r:id="rId8" action="ppaction://hlinksldjump"/>
              <a:extLst>
                <a:ext uri="{FF2B5EF4-FFF2-40B4-BE49-F238E27FC236}">
                  <a16:creationId xmlns:a16="http://schemas.microsoft.com/office/drawing/2014/main" id="{79BA7448-7434-4C87-AC89-BB6325382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98" name="Text Box 142">
              <a:hlinkClick r:id="rId8" action="ppaction://hlinksldjump"/>
              <a:extLst>
                <a:ext uri="{FF2B5EF4-FFF2-40B4-BE49-F238E27FC236}">
                  <a16:creationId xmlns:a16="http://schemas.microsoft.com/office/drawing/2014/main" id="{719FFF02-61BC-4A54-AB7C-B805FC89F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143">
            <a:extLst>
              <a:ext uri="{FF2B5EF4-FFF2-40B4-BE49-F238E27FC236}">
                <a16:creationId xmlns:a16="http://schemas.microsoft.com/office/drawing/2014/main" id="{A9D7A665-2CA1-44C2-8FB7-2F8FF75E8D7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45200" name="AutoShape 1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0A096B8-3A7C-44C3-9A42-D39226CAF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201" name="Text Box 145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208608BC-E3DB-4C50-8531-AF7062260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4157" name="Oval 146">
              <a:hlinkClick r:id="rId9" action="ppaction://hlinksldjump"/>
              <a:extLst>
                <a:ext uri="{FF2B5EF4-FFF2-40B4-BE49-F238E27FC236}">
                  <a16:creationId xmlns:a16="http://schemas.microsoft.com/office/drawing/2014/main" id="{D72ADAE7-20F9-4A75-BD7D-557F8A53E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03" name="Text Box 147">
              <a:hlinkClick r:id="rId9" action="ppaction://hlinksldjump"/>
              <a:extLst>
                <a:ext uri="{FF2B5EF4-FFF2-40B4-BE49-F238E27FC236}">
                  <a16:creationId xmlns:a16="http://schemas.microsoft.com/office/drawing/2014/main" id="{FE83C8EC-83E2-4F86-B795-7F29452B15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148">
            <a:extLst>
              <a:ext uri="{FF2B5EF4-FFF2-40B4-BE49-F238E27FC236}">
                <a16:creationId xmlns:a16="http://schemas.microsoft.com/office/drawing/2014/main" id="{66D4DA65-A2C1-4E1B-9D71-3FB7CB0D1FE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45205" name="AutoShape 1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19EA365-303A-4F73-B16D-604158503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206" name="Text Box 150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E6CD892A-5E29-4F7B-B89F-CF9C6BCA7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4153" name="Oval 151">
              <a:hlinkClick r:id="rId10" action="ppaction://hlinksldjump"/>
              <a:extLst>
                <a:ext uri="{FF2B5EF4-FFF2-40B4-BE49-F238E27FC236}">
                  <a16:creationId xmlns:a16="http://schemas.microsoft.com/office/drawing/2014/main" id="{5AB0A627-B0AA-4C04-9BD5-D362EBEFD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08" name="Text Box 152">
              <a:hlinkClick r:id="rId10" action="ppaction://hlinksldjump"/>
              <a:extLst>
                <a:ext uri="{FF2B5EF4-FFF2-40B4-BE49-F238E27FC236}">
                  <a16:creationId xmlns:a16="http://schemas.microsoft.com/office/drawing/2014/main" id="{43808F88-095F-492A-ABE3-46CDE186B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153">
            <a:extLst>
              <a:ext uri="{FF2B5EF4-FFF2-40B4-BE49-F238E27FC236}">
                <a16:creationId xmlns:a16="http://schemas.microsoft.com/office/drawing/2014/main" id="{F5506EAA-55BD-474B-BE58-9F5B4E2D390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45210" name="AutoShape 1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1A41A7E-9FEB-4AEE-AEB0-78C9861A8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211" name="Text Box 155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3A745A30-4C78-45FB-B2FC-8CD276BE7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4149" name="Oval 156">
              <a:hlinkClick r:id="rId11" action="ppaction://hlinksldjump"/>
              <a:extLst>
                <a:ext uri="{FF2B5EF4-FFF2-40B4-BE49-F238E27FC236}">
                  <a16:creationId xmlns:a16="http://schemas.microsoft.com/office/drawing/2014/main" id="{0C690B19-FC34-4799-AA4E-A9A2606E3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13" name="Text Box 1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283E4F98-D770-4493-9931-9D93A82A4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158">
            <a:extLst>
              <a:ext uri="{FF2B5EF4-FFF2-40B4-BE49-F238E27FC236}">
                <a16:creationId xmlns:a16="http://schemas.microsoft.com/office/drawing/2014/main" id="{E84C4429-13FC-4AAD-ACCE-D5DAE9A4A7C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45215" name="AutoShape 15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7475B35-44CC-4BD6-B540-25E65F0B5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216" name="Text Box 160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79C60130-FCEF-4BF2-9373-2975A0348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4145" name="Oval 161">
              <a:hlinkClick r:id="rId12" action="ppaction://hlinksldjump"/>
              <a:extLst>
                <a:ext uri="{FF2B5EF4-FFF2-40B4-BE49-F238E27FC236}">
                  <a16:creationId xmlns:a16="http://schemas.microsoft.com/office/drawing/2014/main" id="{7110DA31-29B8-4957-9346-34B0449B4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18" name="Text Box 162">
              <a:hlinkClick r:id="rId12" action="ppaction://hlinksldjump"/>
              <a:extLst>
                <a:ext uri="{FF2B5EF4-FFF2-40B4-BE49-F238E27FC236}">
                  <a16:creationId xmlns:a16="http://schemas.microsoft.com/office/drawing/2014/main" id="{DD8BDD99-CE16-4552-9EDD-501ADD965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163">
            <a:extLst>
              <a:ext uri="{FF2B5EF4-FFF2-40B4-BE49-F238E27FC236}">
                <a16:creationId xmlns:a16="http://schemas.microsoft.com/office/drawing/2014/main" id="{E698212D-7F60-4701-AA32-E72D88F80E3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45220" name="AutoShape 1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6A74565-9A25-4088-8ED7-C8DB84937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221" name="Text Box 165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36CD1640-454B-4837-B0B4-959330ADF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4141" name="Oval 166">
              <a:hlinkClick r:id="rId13" action="ppaction://hlinksldjump"/>
              <a:extLst>
                <a:ext uri="{FF2B5EF4-FFF2-40B4-BE49-F238E27FC236}">
                  <a16:creationId xmlns:a16="http://schemas.microsoft.com/office/drawing/2014/main" id="{4FF29685-86E7-436A-B295-9E8A99107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23" name="Text Box 167">
              <a:hlinkClick r:id="rId13" action="ppaction://hlinksldjump"/>
              <a:extLst>
                <a:ext uri="{FF2B5EF4-FFF2-40B4-BE49-F238E27FC236}">
                  <a16:creationId xmlns:a16="http://schemas.microsoft.com/office/drawing/2014/main" id="{8D61820C-2595-46AB-95EC-6EE29E180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168">
            <a:extLst>
              <a:ext uri="{FF2B5EF4-FFF2-40B4-BE49-F238E27FC236}">
                <a16:creationId xmlns:a16="http://schemas.microsoft.com/office/drawing/2014/main" id="{5ACB21D6-C85E-405D-81FF-682CD555A8E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45225" name="AutoShape 1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8B62903-A93E-4A0E-B260-6DF8D65E9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226" name="Text Box 17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56447840-DB7C-4470-A318-8C97931E39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4137" name="Oval 171">
              <a:extLst>
                <a:ext uri="{FF2B5EF4-FFF2-40B4-BE49-F238E27FC236}">
                  <a16:creationId xmlns:a16="http://schemas.microsoft.com/office/drawing/2014/main" id="{5CBC9C4F-3CB9-4DC6-BD54-81CE21003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28" name="Text Box 172">
              <a:hlinkClick r:id="rId14" action="ppaction://hlinksldjump"/>
              <a:extLst>
                <a:ext uri="{FF2B5EF4-FFF2-40B4-BE49-F238E27FC236}">
                  <a16:creationId xmlns:a16="http://schemas.microsoft.com/office/drawing/2014/main" id="{2F29F5AC-AE9B-467B-B581-5FE33F7EE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183">
            <a:extLst>
              <a:ext uri="{FF2B5EF4-FFF2-40B4-BE49-F238E27FC236}">
                <a16:creationId xmlns:a16="http://schemas.microsoft.com/office/drawing/2014/main" id="{4FB0D368-6EFA-4F37-A5CA-98483ADBD8C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4032" y="3216"/>
            <a:chExt cx="1680" cy="240"/>
          </a:xfrm>
        </p:grpSpPr>
        <p:sp>
          <p:nvSpPr>
            <p:cNvPr id="4131" name="AutoShape 1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34C0B00-ED10-4549-90CC-B38A6DE4E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21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31" name="Text Box 175">
              <a:hlinkClick r:id="rId15" action="ppaction://hlinksldjump" highlightClick="1"/>
              <a:extLst>
                <a:ext uri="{FF2B5EF4-FFF2-40B4-BE49-F238E27FC236}">
                  <a16:creationId xmlns:a16="http://schemas.microsoft.com/office/drawing/2014/main" id="{A0FA7AEC-B0FC-4BE7-9622-BA3008E6E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21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4133" name="Oval 176">
              <a:extLst>
                <a:ext uri="{FF2B5EF4-FFF2-40B4-BE49-F238E27FC236}">
                  <a16:creationId xmlns:a16="http://schemas.microsoft.com/office/drawing/2014/main" id="{6F3C0258-FD17-4D4D-B66A-37F8A7838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31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33" name="Text Box 177">
              <a:hlinkClick r:id="rId15" action="ppaction://hlinksldjump"/>
              <a:extLst>
                <a:ext uri="{FF2B5EF4-FFF2-40B4-BE49-F238E27FC236}">
                  <a16:creationId xmlns:a16="http://schemas.microsoft.com/office/drawing/2014/main" id="{EE79878B-E444-4C03-8199-0D7C3D867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21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78">
            <a:extLst>
              <a:ext uri="{FF2B5EF4-FFF2-40B4-BE49-F238E27FC236}">
                <a16:creationId xmlns:a16="http://schemas.microsoft.com/office/drawing/2014/main" id="{DD1DC116-45F1-4585-85D5-141131B9CEE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45235" name="AutoShape 1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7F4F83B-672C-45F1-B2DF-62A3131EB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236" name="Text Box 180">
              <a:hlinkClick r:id="rId16" action="ppaction://hlinksldjump" highlightClick="1"/>
              <a:extLst>
                <a:ext uri="{FF2B5EF4-FFF2-40B4-BE49-F238E27FC236}">
                  <a16:creationId xmlns:a16="http://schemas.microsoft.com/office/drawing/2014/main" id="{7C9AB44D-0D88-4875-BE5D-8D74D5A48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4129" name="Oval 181">
              <a:hlinkClick r:id="rId16" action="ppaction://hlinksldjump"/>
              <a:extLst>
                <a:ext uri="{FF2B5EF4-FFF2-40B4-BE49-F238E27FC236}">
                  <a16:creationId xmlns:a16="http://schemas.microsoft.com/office/drawing/2014/main" id="{6A453251-EA13-43E5-95D0-E83604E4C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38" name="Text Box 182">
              <a:hlinkClick r:id="rId16" action="ppaction://hlinksldjump"/>
              <a:extLst>
                <a:ext uri="{FF2B5EF4-FFF2-40B4-BE49-F238E27FC236}">
                  <a16:creationId xmlns:a16="http://schemas.microsoft.com/office/drawing/2014/main" id="{4AAC982A-32D0-4743-97F2-87867691C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4118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E02B34E5-D907-4E16-B05F-ECD1DCE73E3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97701504-D0ED-4B37-801A-96AD3740C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50A22C8C-C6F2-4AA8-ADA3-6DF79F838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E413B545-58A7-437D-A55A-0B4C185FA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FF66"/>
                </a:solidFill>
              </a:rPr>
              <a:t>A:  Lincoln/Johnson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A7AB3231-827D-4F42-AFA3-71CA321D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FF66"/>
                </a:solidFill>
              </a:rPr>
              <a:t>B:  Eisenhower/Nixon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4D2C703D-916B-4635-A7C5-685B82356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27002616-9380-41B7-B673-84298568D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1D54609E-3D51-4AF0-9727-3E10CC393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FF66"/>
                </a:solidFill>
              </a:rPr>
              <a:t>C:  Roosevelt/Truman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3DF1DF81-C2BA-4BA3-8806-042DE037A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FF66"/>
                </a:solidFill>
              </a:rPr>
              <a:t>D:  Wilson/Harding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45060" grpId="0" animBg="1"/>
      <p:bldP spid="45064" grpId="0"/>
      <p:bldP spid="45066" grpId="0"/>
      <p:bldP spid="45088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>
            <a:extLst>
              <a:ext uri="{FF2B5EF4-FFF2-40B4-BE49-F238E27FC236}">
                <a16:creationId xmlns:a16="http://schemas.microsoft.com/office/drawing/2014/main" id="{53E18D15-0D75-492D-85D2-B53D7F24D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8" name="Text Box 8">
            <a:extLst>
              <a:ext uri="{FF2B5EF4-FFF2-40B4-BE49-F238E27FC236}">
                <a16:creationId xmlns:a16="http://schemas.microsoft.com/office/drawing/2014/main" id="{0F29AF28-A0BF-450E-96FA-86DF7A188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090" name="Text Box 10">
            <a:extLst>
              <a:ext uri="{FF2B5EF4-FFF2-40B4-BE49-F238E27FC236}">
                <a16:creationId xmlns:a16="http://schemas.microsoft.com/office/drawing/2014/main" id="{6C4B1D0F-4C11-4A59-A803-51178D70F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FFED270D-1C54-4DE5-A631-F5F72656E53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5211" name="AutoShape 30">
              <a:extLst>
                <a:ext uri="{FF2B5EF4-FFF2-40B4-BE49-F238E27FC236}">
                  <a16:creationId xmlns:a16="http://schemas.microsoft.com/office/drawing/2014/main" id="{F37D7140-42D8-47FE-9A64-E69443D0B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11" name="Text Box 31">
              <a:extLst>
                <a:ext uri="{FF2B5EF4-FFF2-40B4-BE49-F238E27FC236}">
                  <a16:creationId xmlns:a16="http://schemas.microsoft.com/office/drawing/2014/main" id="{8FE14DA1-CEDD-4956-AEE8-21A279B24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46112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1060B5-C4B5-4B8F-94E6-7088D1CA9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108">
            <a:extLst>
              <a:ext uri="{FF2B5EF4-FFF2-40B4-BE49-F238E27FC236}">
                <a16:creationId xmlns:a16="http://schemas.microsoft.com/office/drawing/2014/main" id="{AB5E36E4-B24B-46B2-BB1D-5E5CCA2DB74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46189" name="AutoShape 10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FA3A653-94AB-41E7-A423-58BB99C12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190" name="Text Box 110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2AF4AFD0-C4D3-43EE-A60C-DEA741780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5209" name="Oval 111">
              <a:hlinkClick r:id="rId2" action="ppaction://hlinksldjump"/>
              <a:extLst>
                <a:ext uri="{FF2B5EF4-FFF2-40B4-BE49-F238E27FC236}">
                  <a16:creationId xmlns:a16="http://schemas.microsoft.com/office/drawing/2014/main" id="{A064D159-5189-470F-AEA8-E90372896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92" name="Text Box 112">
              <a:hlinkClick r:id="rId2" action="ppaction://hlinksldjump"/>
              <a:extLst>
                <a:ext uri="{FF2B5EF4-FFF2-40B4-BE49-F238E27FC236}">
                  <a16:creationId xmlns:a16="http://schemas.microsoft.com/office/drawing/2014/main" id="{6D038407-C86B-4F12-9049-A6D72FA68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113">
            <a:extLst>
              <a:ext uri="{FF2B5EF4-FFF2-40B4-BE49-F238E27FC236}">
                <a16:creationId xmlns:a16="http://schemas.microsoft.com/office/drawing/2014/main" id="{3A02E9E0-5BD2-4752-BFC1-5AC7B920F3B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46194" name="AutoShape 1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C5AFC12-1A24-4C9B-B1E9-ADA7B2BAF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195" name="Text Box 115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B6CFF7AC-12BD-4AC6-8168-6608D83510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5205" name="Oval 116">
              <a:hlinkClick r:id="rId3" action="ppaction://hlinksldjump"/>
              <a:extLst>
                <a:ext uri="{FF2B5EF4-FFF2-40B4-BE49-F238E27FC236}">
                  <a16:creationId xmlns:a16="http://schemas.microsoft.com/office/drawing/2014/main" id="{1193FB79-8050-4C8D-A01C-E1C9DF17C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97" name="Text Box 117">
              <a:hlinkClick r:id="rId3" action="ppaction://hlinksldjump"/>
              <a:extLst>
                <a:ext uri="{FF2B5EF4-FFF2-40B4-BE49-F238E27FC236}">
                  <a16:creationId xmlns:a16="http://schemas.microsoft.com/office/drawing/2014/main" id="{517F0823-14B4-451A-BE57-4EA11C436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118">
            <a:extLst>
              <a:ext uri="{FF2B5EF4-FFF2-40B4-BE49-F238E27FC236}">
                <a16:creationId xmlns:a16="http://schemas.microsoft.com/office/drawing/2014/main" id="{77A157E2-E2B1-4DA2-B1B3-6754ADA9541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46199" name="AutoShape 11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D235EFC-A803-414A-A534-277C5C15C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00" name="Text Box 120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B693FFB2-5012-4B47-AF2E-00D29BC72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5201" name="Oval 121">
              <a:hlinkClick r:id="rId4" action="ppaction://hlinksldjump"/>
              <a:extLst>
                <a:ext uri="{FF2B5EF4-FFF2-40B4-BE49-F238E27FC236}">
                  <a16:creationId xmlns:a16="http://schemas.microsoft.com/office/drawing/2014/main" id="{E10FDB30-2D62-4F9F-BA5C-0152B7CF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02" name="Text Box 122">
              <a:hlinkClick r:id="rId4" action="ppaction://hlinksldjump"/>
              <a:extLst>
                <a:ext uri="{FF2B5EF4-FFF2-40B4-BE49-F238E27FC236}">
                  <a16:creationId xmlns:a16="http://schemas.microsoft.com/office/drawing/2014/main" id="{329B7EF4-4914-421E-B9A3-06E5B540E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123">
            <a:extLst>
              <a:ext uri="{FF2B5EF4-FFF2-40B4-BE49-F238E27FC236}">
                <a16:creationId xmlns:a16="http://schemas.microsoft.com/office/drawing/2014/main" id="{460D6143-A698-4679-8F79-2ED7E64DE11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46204" name="AutoShape 12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4CFC9B9-F5B8-48AF-95B5-56C3E4D6F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05" name="Text Box 125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B5A74527-0BC8-4728-AB8C-8069DD446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5197" name="Oval 126">
              <a:hlinkClick r:id="rId5" action="ppaction://hlinksldjump"/>
              <a:extLst>
                <a:ext uri="{FF2B5EF4-FFF2-40B4-BE49-F238E27FC236}">
                  <a16:creationId xmlns:a16="http://schemas.microsoft.com/office/drawing/2014/main" id="{9BF38FD7-76EE-40A1-B624-12C7AF20D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07" name="Text Box 127">
              <a:hlinkClick r:id="rId5" action="ppaction://hlinksldjump"/>
              <a:extLst>
                <a:ext uri="{FF2B5EF4-FFF2-40B4-BE49-F238E27FC236}">
                  <a16:creationId xmlns:a16="http://schemas.microsoft.com/office/drawing/2014/main" id="{E4F58301-A48E-423E-8E46-0C56B754E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128">
            <a:extLst>
              <a:ext uri="{FF2B5EF4-FFF2-40B4-BE49-F238E27FC236}">
                <a16:creationId xmlns:a16="http://schemas.microsoft.com/office/drawing/2014/main" id="{83E9588E-71C2-4BBA-AB0A-055CB233754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46209" name="AutoShape 1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E24AFE4-6679-4E0C-A841-BB4CCA552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10" name="Text Box 130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1445DFC4-B91F-443D-A435-4513F4B4F4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5193" name="Oval 131">
              <a:hlinkClick r:id="rId6" action="ppaction://hlinksldjump"/>
              <a:extLst>
                <a:ext uri="{FF2B5EF4-FFF2-40B4-BE49-F238E27FC236}">
                  <a16:creationId xmlns:a16="http://schemas.microsoft.com/office/drawing/2014/main" id="{F772EB16-5735-464C-B1AA-0B47E86EF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12" name="Text Box 132">
              <a:hlinkClick r:id="rId6" action="ppaction://hlinksldjump"/>
              <a:extLst>
                <a:ext uri="{FF2B5EF4-FFF2-40B4-BE49-F238E27FC236}">
                  <a16:creationId xmlns:a16="http://schemas.microsoft.com/office/drawing/2014/main" id="{BD51FBD6-7022-4FF3-A51E-E1ACA082D5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133">
            <a:extLst>
              <a:ext uri="{FF2B5EF4-FFF2-40B4-BE49-F238E27FC236}">
                <a16:creationId xmlns:a16="http://schemas.microsoft.com/office/drawing/2014/main" id="{A1BE7E4E-CF7D-4C1D-BA0D-2459750E4C9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46214" name="AutoShape 134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B3D8A092-BCF7-4F9E-884A-9C69AAFE1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15" name="Text Box 135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6A8E5C14-A7CF-4213-908E-1B844FE1A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5189" name="Oval 136">
              <a:hlinkClick r:id="rId7" action="ppaction://hlinksldjump"/>
              <a:extLst>
                <a:ext uri="{FF2B5EF4-FFF2-40B4-BE49-F238E27FC236}">
                  <a16:creationId xmlns:a16="http://schemas.microsoft.com/office/drawing/2014/main" id="{0D842727-8495-4D6A-BFE3-82D7E636C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17" name="Text Box 137">
              <a:hlinkClick r:id="rId7" action="ppaction://hlinksldjump"/>
              <a:extLst>
                <a:ext uri="{FF2B5EF4-FFF2-40B4-BE49-F238E27FC236}">
                  <a16:creationId xmlns:a16="http://schemas.microsoft.com/office/drawing/2014/main" id="{84F314A0-AC54-4381-A873-34AB2A0F6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138">
            <a:extLst>
              <a:ext uri="{FF2B5EF4-FFF2-40B4-BE49-F238E27FC236}">
                <a16:creationId xmlns:a16="http://schemas.microsoft.com/office/drawing/2014/main" id="{408EF6D9-D71D-4D40-8B0C-C56BEB96C4A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46219" name="AutoShape 1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A05C9A8-6A71-4EA7-9F53-FB4671FA6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20" name="Text Box 140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7B275169-767E-4B44-B3B2-CF79061D1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5185" name="Oval 141">
              <a:hlinkClick r:id="rId8" action="ppaction://hlinksldjump"/>
              <a:extLst>
                <a:ext uri="{FF2B5EF4-FFF2-40B4-BE49-F238E27FC236}">
                  <a16:creationId xmlns:a16="http://schemas.microsoft.com/office/drawing/2014/main" id="{6673AE3E-CD3F-4E86-8091-99839543E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22" name="Text Box 142">
              <a:hlinkClick r:id="rId8" action="ppaction://hlinksldjump"/>
              <a:extLst>
                <a:ext uri="{FF2B5EF4-FFF2-40B4-BE49-F238E27FC236}">
                  <a16:creationId xmlns:a16="http://schemas.microsoft.com/office/drawing/2014/main" id="{B8832937-8E1B-4E68-92F6-14ED07C93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143">
            <a:extLst>
              <a:ext uri="{FF2B5EF4-FFF2-40B4-BE49-F238E27FC236}">
                <a16:creationId xmlns:a16="http://schemas.microsoft.com/office/drawing/2014/main" id="{C5EC947D-F235-4D94-AFB0-73738F01D85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46224" name="AutoShape 1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9131DF2-5D29-4639-AEE6-A9A425D8A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25" name="Text Box 145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433C30F1-F3D2-49E7-ACD2-30E4CB10D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5181" name="Oval 146">
              <a:hlinkClick r:id="rId9" action="ppaction://hlinksldjump"/>
              <a:extLst>
                <a:ext uri="{FF2B5EF4-FFF2-40B4-BE49-F238E27FC236}">
                  <a16:creationId xmlns:a16="http://schemas.microsoft.com/office/drawing/2014/main" id="{0BE2A011-1AC2-4C26-9ECB-8A72DD08B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27" name="Text Box 147">
              <a:hlinkClick r:id="rId9" action="ppaction://hlinksldjump"/>
              <a:extLst>
                <a:ext uri="{FF2B5EF4-FFF2-40B4-BE49-F238E27FC236}">
                  <a16:creationId xmlns:a16="http://schemas.microsoft.com/office/drawing/2014/main" id="{25050251-9A00-4910-960E-83DF056646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148">
            <a:extLst>
              <a:ext uri="{FF2B5EF4-FFF2-40B4-BE49-F238E27FC236}">
                <a16:creationId xmlns:a16="http://schemas.microsoft.com/office/drawing/2014/main" id="{9BF3847F-F81D-4D63-B60E-E45B72F011D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46229" name="AutoShape 1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E52E6A8-B5CA-4751-B4A2-0173CFA7D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30" name="Text Box 150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63CBF4E7-4AD4-4306-900D-E251358CF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5177" name="Oval 151">
              <a:hlinkClick r:id="rId10" action="ppaction://hlinksldjump"/>
              <a:extLst>
                <a:ext uri="{FF2B5EF4-FFF2-40B4-BE49-F238E27FC236}">
                  <a16:creationId xmlns:a16="http://schemas.microsoft.com/office/drawing/2014/main" id="{1A4A0515-623B-4C64-97B1-8DCF42378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32" name="Text Box 152">
              <a:hlinkClick r:id="rId10" action="ppaction://hlinksldjump"/>
              <a:extLst>
                <a:ext uri="{FF2B5EF4-FFF2-40B4-BE49-F238E27FC236}">
                  <a16:creationId xmlns:a16="http://schemas.microsoft.com/office/drawing/2014/main" id="{327158D2-CAAA-4B83-9AA0-866B6C06AD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153">
            <a:extLst>
              <a:ext uri="{FF2B5EF4-FFF2-40B4-BE49-F238E27FC236}">
                <a16:creationId xmlns:a16="http://schemas.microsoft.com/office/drawing/2014/main" id="{FAB70126-88AF-4625-9CFF-206E0ABFF44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46234" name="AutoShape 1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812B92-9246-44EA-B22F-F474389FA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35" name="Text Box 155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91409308-4D16-4569-966D-6EE3CC7A2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5173" name="Oval 156">
              <a:hlinkClick r:id="rId11" action="ppaction://hlinksldjump"/>
              <a:extLst>
                <a:ext uri="{FF2B5EF4-FFF2-40B4-BE49-F238E27FC236}">
                  <a16:creationId xmlns:a16="http://schemas.microsoft.com/office/drawing/2014/main" id="{2092E95F-6E18-4908-8350-1AACC668B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37" name="Text Box 1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EB5A9D2D-5367-4EF3-B0D5-E7584B83F9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158">
            <a:extLst>
              <a:ext uri="{FF2B5EF4-FFF2-40B4-BE49-F238E27FC236}">
                <a16:creationId xmlns:a16="http://schemas.microsoft.com/office/drawing/2014/main" id="{35FD7CB5-B955-4656-935D-D8D898AB75A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46239" name="AutoShape 15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2673722-31D8-46BC-9F89-E052C8AE5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40" name="Text Box 160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963B7118-AFF9-4EBE-A4A4-1AC1EC1258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5169" name="Oval 161">
              <a:hlinkClick r:id="rId12" action="ppaction://hlinksldjump"/>
              <a:extLst>
                <a:ext uri="{FF2B5EF4-FFF2-40B4-BE49-F238E27FC236}">
                  <a16:creationId xmlns:a16="http://schemas.microsoft.com/office/drawing/2014/main" id="{A9E972F4-CE93-4B47-9D28-CB96FC9D7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42" name="Text Box 162">
              <a:hlinkClick r:id="rId12" action="ppaction://hlinksldjump"/>
              <a:extLst>
                <a:ext uri="{FF2B5EF4-FFF2-40B4-BE49-F238E27FC236}">
                  <a16:creationId xmlns:a16="http://schemas.microsoft.com/office/drawing/2014/main" id="{46D78767-DCC5-4DC4-B863-9A74829DF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163">
            <a:extLst>
              <a:ext uri="{FF2B5EF4-FFF2-40B4-BE49-F238E27FC236}">
                <a16:creationId xmlns:a16="http://schemas.microsoft.com/office/drawing/2014/main" id="{CA95C1D6-513E-4AFF-AC49-5A68C123ABE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46244" name="AutoShape 1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66034BC-0EC0-44BD-9F5B-13B28AF6E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45" name="Text Box 165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25A6D0EC-A30C-406A-9860-B7994C37B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5165" name="Oval 166">
              <a:hlinkClick r:id="rId13" action="ppaction://hlinksldjump"/>
              <a:extLst>
                <a:ext uri="{FF2B5EF4-FFF2-40B4-BE49-F238E27FC236}">
                  <a16:creationId xmlns:a16="http://schemas.microsoft.com/office/drawing/2014/main" id="{E9B4AC6F-4AAD-4A12-9DC8-3C12A6419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47" name="Text Box 167">
              <a:hlinkClick r:id="rId13" action="ppaction://hlinksldjump"/>
              <a:extLst>
                <a:ext uri="{FF2B5EF4-FFF2-40B4-BE49-F238E27FC236}">
                  <a16:creationId xmlns:a16="http://schemas.microsoft.com/office/drawing/2014/main" id="{68FD8CE5-0761-480F-AD0B-E81809BC4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184">
            <a:extLst>
              <a:ext uri="{FF2B5EF4-FFF2-40B4-BE49-F238E27FC236}">
                <a16:creationId xmlns:a16="http://schemas.microsoft.com/office/drawing/2014/main" id="{7FE10197-51B5-4B45-887C-F37F97C38A2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4032" y="2976"/>
            <a:chExt cx="1680" cy="240"/>
          </a:xfrm>
        </p:grpSpPr>
        <p:sp>
          <p:nvSpPr>
            <p:cNvPr id="5159" name="AutoShape 1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150F3A1-0C4B-4696-BBD3-2DEE0CE20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97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50" name="Text Box 17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5ADBAA86-B3C8-43A5-AFDF-75BCD5E39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97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5161" name="Oval 171">
              <a:extLst>
                <a:ext uri="{FF2B5EF4-FFF2-40B4-BE49-F238E27FC236}">
                  <a16:creationId xmlns:a16="http://schemas.microsoft.com/office/drawing/2014/main" id="{7569DA27-04CC-45F4-BA84-6C7298665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07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52" name="Text Box 172">
              <a:hlinkClick r:id="rId15" action="ppaction://hlinksldjump"/>
              <a:extLst>
                <a:ext uri="{FF2B5EF4-FFF2-40B4-BE49-F238E27FC236}">
                  <a16:creationId xmlns:a16="http://schemas.microsoft.com/office/drawing/2014/main" id="{22F6A69E-8FA9-4566-97A5-B25E01FFF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97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173">
            <a:extLst>
              <a:ext uri="{FF2B5EF4-FFF2-40B4-BE49-F238E27FC236}">
                <a16:creationId xmlns:a16="http://schemas.microsoft.com/office/drawing/2014/main" id="{317C0E80-F2D3-49A3-A89A-D845D9C3DB2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46254" name="AutoShape 1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E011BE4-AF95-4310-B00B-23B282699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55" name="Text Box 17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3B94403A-6015-4498-A7E1-4AADCCFB1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5157" name="Oval 176">
              <a:extLst>
                <a:ext uri="{FF2B5EF4-FFF2-40B4-BE49-F238E27FC236}">
                  <a16:creationId xmlns:a16="http://schemas.microsoft.com/office/drawing/2014/main" id="{591DAF99-C62A-4DC4-BEA0-27C9B1BB9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57" name="Text Box 177">
              <a:hlinkClick r:id="rId16" action="ppaction://hlinksldjump"/>
              <a:extLst>
                <a:ext uri="{FF2B5EF4-FFF2-40B4-BE49-F238E27FC236}">
                  <a16:creationId xmlns:a16="http://schemas.microsoft.com/office/drawing/2014/main" id="{704B5D40-5DFF-4AF9-9B4D-6F1624935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78">
            <a:extLst>
              <a:ext uri="{FF2B5EF4-FFF2-40B4-BE49-F238E27FC236}">
                <a16:creationId xmlns:a16="http://schemas.microsoft.com/office/drawing/2014/main" id="{0111B1EE-BCB3-4BFB-85EF-9F639C22BB6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46259" name="AutoShape 1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3E637DF-E3A6-44A3-8303-594F18D9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260" name="Text Box 18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8893CC18-D950-4801-9468-59561969A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5153" name="Oval 181">
              <a:hlinkClick r:id="rId14" action="ppaction://hlinksldjump"/>
              <a:extLst>
                <a:ext uri="{FF2B5EF4-FFF2-40B4-BE49-F238E27FC236}">
                  <a16:creationId xmlns:a16="http://schemas.microsoft.com/office/drawing/2014/main" id="{2BA5FDBA-EDE1-4B85-BFAA-0DF439670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262" name="Text Box 182">
              <a:hlinkClick r:id="rId14" action="ppaction://hlinksldjump"/>
              <a:extLst>
                <a:ext uri="{FF2B5EF4-FFF2-40B4-BE49-F238E27FC236}">
                  <a16:creationId xmlns:a16="http://schemas.microsoft.com/office/drawing/2014/main" id="{FE8D8307-78BC-481D-AA40-120BC605E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5142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07174F62-342D-4554-8E75-307E75BC809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83015CA9-3B47-4A1E-A07C-DA1187FCC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1FE03C18-5FC8-4599-8F03-AB2F0D5EC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56BF7EB8-A51A-421C-903E-6BF43F31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449DE617-2025-4824-9A7E-A84B53B7B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2D6495C3-E1D2-4FBE-8F9C-51ACC1023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03D14405-D2C2-4990-BE03-5465CE629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47E88C16-A691-4940-8638-725162E53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74D7EF1A-3F89-459A-970D-9187219C8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46084" grpId="0" animBg="1"/>
      <p:bldP spid="46088" grpId="0"/>
      <p:bldP spid="46090" grpId="0"/>
      <p:bldP spid="46112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>
            <a:extLst>
              <a:ext uri="{FF2B5EF4-FFF2-40B4-BE49-F238E27FC236}">
                <a16:creationId xmlns:a16="http://schemas.microsoft.com/office/drawing/2014/main" id="{35F4530A-7B09-495F-9B7B-F6B6AD98F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2" name="Text Box 8">
            <a:extLst>
              <a:ext uri="{FF2B5EF4-FFF2-40B4-BE49-F238E27FC236}">
                <a16:creationId xmlns:a16="http://schemas.microsoft.com/office/drawing/2014/main" id="{A2CCD71D-C5A1-43A2-91D9-B650843D8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8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651ACCA7-9DF0-417C-80D4-34B75A14A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4E70E1C8-B040-4245-BA53-EA34AFCADEC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6235" name="AutoShape 30">
              <a:extLst>
                <a:ext uri="{FF2B5EF4-FFF2-40B4-BE49-F238E27FC236}">
                  <a16:creationId xmlns:a16="http://schemas.microsoft.com/office/drawing/2014/main" id="{7FFE3773-D855-45FB-A695-98958CAE8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35" name="Text Box 31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3065F69-6833-4BD2-AC7C-A2AC3A607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47136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781F8F-B684-4431-BC4C-3A6686BA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5F5D014B-982B-4ECA-86EC-35E0AE9357A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47138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1860D30-86CA-4467-A275-3DA5AC465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39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5080A28E-1A23-4832-8338-A0B97A383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6233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B2D5F820-EC18-48AD-A441-B16124AE3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41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D4C94980-3373-4435-A8EE-2D38E2A25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377A3385-6A17-4F8A-9468-A10FCDF8E1F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47143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A4DD214-26FC-49BB-8D82-929E8E0DE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44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BA2F77D2-791F-4BB2-893E-6FE2B1BA0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6229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BAC24509-3335-4F5E-ABDD-A55D3B4AA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46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403DF0AC-3A6C-400F-8B6B-A109E86AF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BA1F78A0-DF2C-442B-811E-2D871A65727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47148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07220B1-AA02-465B-879E-83C4CBE35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49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A1E71CDD-C262-4CA9-AFCA-3EB5EFFBD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6225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F51A265C-2B61-4BAE-9B89-AE232B210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51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3517543A-6ACA-425B-AC1B-989049D40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D3962307-84F8-4D18-A3BB-82898218FDE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47153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9DF2692-4EDD-4828-8317-D4DBD8F26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54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35E499FC-A3D0-4F62-AE71-F868EDD56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6221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BA8C54CD-1DD9-46C9-9528-B85A89290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56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F53D7A59-5A9E-489F-919A-96A9FBBD6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9670A020-97FB-45EB-851F-0D6B2477C9A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47158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1E10D90-C67D-4348-B435-43A2549D6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59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DF42B031-5601-45AC-874F-BC551BC54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6217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79101720-BC2E-4A13-9859-B25FFD481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61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74562A18-E0AF-4D71-8367-A3466326C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3ABEBF0E-34FC-4E43-96F2-336840B8227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47163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85F556B8-0AF4-4252-8110-BBB99B15E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64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5B3BA595-B1A9-4689-8C4E-6C8EA78E5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6213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8F9A314A-A113-4281-9C39-BA77CE020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66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A3626905-A66B-4D02-BD3B-6CED97CE9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4CA27610-F376-44B7-9D69-77EED6A4002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47168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27FAE17-51F5-4755-94FF-EAACA2CA1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69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CFBB39C3-9CED-40F8-BBD3-A6563BF72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6209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B71E6419-8114-4045-A1FB-8E5C42C84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71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EE44BBDD-CC95-4D0F-8016-7CE0EFE47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34698B3E-72D8-4E51-8653-263DCA3D639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47173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8BDA1F8-E060-4239-A06B-8FABA9F0C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74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CB48833D-F682-4A5C-839A-E02ED8035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6205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539E7CBC-5A69-4A3A-BFAA-EC668B025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76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9A0BDFAB-DED9-490F-9ADF-043C33009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B7E5BA45-4843-4113-8A3C-B4F12FACE75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47178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6BB83E2-21DB-4E5F-9D78-1037EF4FB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79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8AB73E59-63ED-4C90-8104-77FF24CAB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6201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8321EA01-5100-44F7-A28A-A91507192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81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17E46692-56E8-487D-960A-A22295B1B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28DD2917-DB10-4BB6-941D-0F8FCD31FEE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47183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4620DEA-8336-4FC7-800E-E00998F23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84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CBBCCC67-3318-4560-A40B-AF700F90D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6197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EAB39539-2A4C-4F28-B711-CA7A89146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86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E3FCEC65-15E4-4CC6-BC7A-2AA2E9FDD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C128B525-FEE4-4748-B0C3-133D5E3238C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47188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067E983-E023-43AE-9A5E-97B30DF60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89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3E49EA11-BD36-4FB1-922A-0D72BF5C8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6193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C6520FA3-1922-4F84-B90C-9213BA78D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91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7365477E-3A75-4C31-B829-63239A5E5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108">
            <a:extLst>
              <a:ext uri="{FF2B5EF4-FFF2-40B4-BE49-F238E27FC236}">
                <a16:creationId xmlns:a16="http://schemas.microsoft.com/office/drawing/2014/main" id="{5B1BE8ED-6C3F-49E6-9A7B-9E11FDCE508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4032" y="2736"/>
            <a:chExt cx="1680" cy="240"/>
          </a:xfrm>
        </p:grpSpPr>
        <p:sp>
          <p:nvSpPr>
            <p:cNvPr id="6187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4C058EE-66E3-42C4-9B8E-1C9E68871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73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94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D077202D-DA8B-440F-B75F-36F8BB8D6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73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6189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586061C7-BBED-42E8-87E1-3EA6D8D90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83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96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CE3431A5-17A6-4D48-96FF-0BC534E80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73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1B59A547-C6F1-4C76-BDFF-D1A6F121748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47198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D57653E-5088-4470-B65A-E20F2E1ED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199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C33BD4D1-E612-4612-BD83-DAB238C6B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6185" name="Oval 96">
              <a:extLst>
                <a:ext uri="{FF2B5EF4-FFF2-40B4-BE49-F238E27FC236}">
                  <a16:creationId xmlns:a16="http://schemas.microsoft.com/office/drawing/2014/main" id="{0C973248-A36F-42D6-A3A7-5A42BD3DF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201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3B08FA81-0114-4C6A-8894-427654A0D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B8933A52-E891-4EFE-A814-E1B4D00122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47203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FE2E9A4-F9A9-4103-A756-D1B205AA0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204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95336E76-A67D-48AC-BC5D-8E6D080DA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6181" name="Oval 101">
              <a:extLst>
                <a:ext uri="{FF2B5EF4-FFF2-40B4-BE49-F238E27FC236}">
                  <a16:creationId xmlns:a16="http://schemas.microsoft.com/office/drawing/2014/main" id="{128DF306-6B53-41D0-8AB5-7E0A5C197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206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7639DA80-8C98-4017-98EA-0875F60DEC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473584CB-9337-485E-857F-44BC90887FD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47208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FB79A92-313A-4FF6-8E03-0BDF7C5FF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209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9ED1E859-C36C-4B9E-B7E0-9DA74A2AB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6177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38BA7A15-F3F1-4521-AE5E-B0392EF72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211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1ED91B6A-EE70-4107-B64A-1DEBC0C74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6166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F82E8F99-6EC7-4A90-B989-65E36F6A539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D4759FAF-B03E-4F91-95D4-B5DBD775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C2528766-85B9-4289-B584-CBE57AC58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495D24EA-DFB2-4CE6-B7ED-701AF1BE1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7801882E-6065-4E1D-9F1D-1877FCC31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EC26F710-8A49-4806-B7DC-D00ED33CF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18897964-508D-4FD6-9C16-79C8200CD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B1F674B9-E7D7-4911-87D0-EF3F1D777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21F12C77-A3F5-4036-BCBF-3AD8C690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47108" grpId="0" animBg="1"/>
      <p:bldP spid="47112" grpId="0"/>
      <p:bldP spid="47114" grpId="0"/>
      <p:bldP spid="47136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>
            <a:extLst>
              <a:ext uri="{FF2B5EF4-FFF2-40B4-BE49-F238E27FC236}">
                <a16:creationId xmlns:a16="http://schemas.microsoft.com/office/drawing/2014/main" id="{E5CAB51C-6858-4EB9-9D14-994CEAFF2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93EE4DF1-B76C-4C39-AF19-22B29E549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16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395A7D43-11C0-4D08-9304-44E9EB603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D2DE522D-E4C0-4483-A2AA-C1039AB77FB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7259" name="AutoShape 30">
              <a:extLst>
                <a:ext uri="{FF2B5EF4-FFF2-40B4-BE49-F238E27FC236}">
                  <a16:creationId xmlns:a16="http://schemas.microsoft.com/office/drawing/2014/main" id="{45902258-EF73-4A4C-BA5E-6EC1402BF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59" name="Text Box 31">
              <a:extLst>
                <a:ext uri="{FF2B5EF4-FFF2-40B4-BE49-F238E27FC236}">
                  <a16:creationId xmlns:a16="http://schemas.microsoft.com/office/drawing/2014/main" id="{C844DE2C-C135-4B12-8869-6EACEC18C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48160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2D77872-0D62-4972-BA62-5A8BF467B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54AF3F0E-3AAB-42F8-A0AD-9523F8960EA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48162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D3CAC19-3CA6-40EE-A8BC-1373D0814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63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6F2FEE7A-5B26-48D0-8115-03139E9F6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7257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32C42B3B-0C6C-4928-A681-1927DD008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5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BF4EFED0-AE31-4F24-981F-E1ED81AA8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4383BECD-69BF-4ED3-AB0E-03C424D1CD3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48167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ED7F1A0-4D3E-4C7A-8568-7E40AA959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68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5E026226-1A68-4A2A-9039-51AD4D3F7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7253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FD9DC999-F1BB-466F-8A9C-D5691492F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0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3C392293-F3CB-409D-989E-1AD3E5B65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E1209C2D-2228-4C76-AFC3-42AC361526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48172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312C7C6-DC3B-46B0-86D5-444E95A32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73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F76C2A5A-1C20-4A76-9AA1-B1559BE0D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7249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A1C88AE3-FF83-44A5-8551-88C950DEC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5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31903914-23A5-4F07-B8EE-CEDC6998AA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C521BC21-9B03-4201-88D2-3CD1937F76F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48177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6D9EA9D-5EC4-4FB6-B87B-BAAA57117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78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A352E133-721B-4791-87E8-1E8BCE216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7245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3245AF9B-E7A8-4CDB-AAEE-87C35676B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0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61002E8E-EB7D-42AB-997C-F08AC3487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FF60BE7D-7469-4A78-829B-E11B06290DE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48182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1D641ED-D4BD-4EA9-8317-3A63DC63C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83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0A1C097E-4692-492E-A573-3922696AD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7241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426D8745-55F6-4CF3-8B50-CE107693F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5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130F6446-87C7-4B92-8113-6D5420892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62B3167C-2871-4F22-93CE-387C4F82076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48187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71E14C48-FC77-42BC-8755-F366A6AC6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88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D0A85EB1-20DA-427E-81FA-02450D0AF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7237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C220639F-B7D7-47D7-9A09-10D786E9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0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152C9E1C-BE6E-4422-AA4F-FFC8ED3A5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078A4A51-4738-4DEE-A031-CEB55A27F15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48192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77CE4B2-2223-487C-A067-C21B26E64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93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61CD85D6-956E-4B84-83E9-0708AA2E6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7233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A32D1510-670B-4BDF-A73D-0F29EB2D2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5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DBA25A7B-B15E-470A-8376-190FE0679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621DB883-D70F-45CF-81BD-8EF7D6C3A41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48197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07FF5B9-D44A-4B1B-8B09-A93F3DD39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198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11BAFDB1-7D36-43EA-AF17-100B687E3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7229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9753B0F0-39B8-4FEB-B6AE-3612615E7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00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9CE0B546-16EC-4897-A218-0A967347CB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987580FF-7EA5-4056-A7DB-A8E8D6825DF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48202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73D0B63-642D-4E7A-BC67-8D9CE01DF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203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23C49A74-F89A-457F-BCAE-A66FF8CB3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7225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67F7664C-D1B2-49F6-A66D-D2DA4E52A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05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0B7F2215-1A21-44F4-8024-3D0544166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7F8A0671-E23F-446B-8099-3295235865F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48207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DDD739-C9BF-42AF-A9D8-F89AD2456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208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225D4F6B-25E6-48E7-9628-FCC462244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7221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488D49B0-F312-4D3A-BB81-A4443D3B9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10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123304E2-E438-45E8-89C3-D9B73C467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108">
            <a:extLst>
              <a:ext uri="{FF2B5EF4-FFF2-40B4-BE49-F238E27FC236}">
                <a16:creationId xmlns:a16="http://schemas.microsoft.com/office/drawing/2014/main" id="{2713398F-CB83-4310-A43E-53CBCF9B707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4032" y="2496"/>
            <a:chExt cx="1680" cy="240"/>
          </a:xfrm>
        </p:grpSpPr>
        <p:sp>
          <p:nvSpPr>
            <p:cNvPr id="7215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53B50A1-7869-428D-B367-A1EB5B174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49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13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20B70A9D-B8F5-4DF0-9CAC-6E95B603F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49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7217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F87E5EE7-34B2-4337-962B-6E34EDE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59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15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C1E3D910-35AB-468A-94A5-9441B56F9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49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3F6DFCE5-0986-415B-8B41-BF759FAAAF5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48217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51595DE-2390-4BC0-81DF-DB65EE11C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218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7D318F81-8009-4B74-A8C6-6D9DEB2BF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7213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3E529777-33D4-4DB2-94BF-9F0A8ACEB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20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4342C5D8-ECA1-4EDD-B0AE-AFECBCDFB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D3E877C1-FB6D-4DC4-9536-D00410F2702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48222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346C9CB-D8D1-4C25-8B7E-6245AE657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223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D4DF2C0D-BD50-4189-8DEE-2686C9B5C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7209" name="Oval 96">
              <a:extLst>
                <a:ext uri="{FF2B5EF4-FFF2-40B4-BE49-F238E27FC236}">
                  <a16:creationId xmlns:a16="http://schemas.microsoft.com/office/drawing/2014/main" id="{0D41F14B-C6A4-4C39-BAA6-EDCFA1956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25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1E643AD9-88CF-4442-8808-69F435304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D0C77897-9F22-4D26-B901-F573103F113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48227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9F95F20-57ED-4874-88C5-6B32FBE66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228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616395FC-BD14-4C30-BF31-264751179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7205" name="Oval 101">
              <a:extLst>
                <a:ext uri="{FF2B5EF4-FFF2-40B4-BE49-F238E27FC236}">
                  <a16:creationId xmlns:a16="http://schemas.microsoft.com/office/drawing/2014/main" id="{4FCDFA4C-1907-4191-8625-DE5CE79BD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30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048FA7A7-DE17-4ED5-8230-9EBDB96E1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E2EFECF4-E7B9-4DD3-9278-FD23DDDA165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48232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130B1BD-9D48-43EF-8C4F-A35455ECC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233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4863FD90-3A39-457A-8E89-1D5879CF1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7201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1BB39352-786D-4FA1-8363-618FE3D89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35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C95DAF78-0E96-4BD1-BB21-9BF373823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7190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6CEF79E4-90E3-4AEC-8C3F-AF9467DC99B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3EBA099F-487F-4C69-8742-7A1EA20DF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052372E8-B20C-495E-818B-760E9760D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BE46A46B-729D-43A6-812E-C0F8C8331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A345071F-0618-47A4-ABB8-B58545E2C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8AD2B414-201C-4D03-9B72-D6D25E491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31E65D0F-AB02-4EBC-B456-F4C898F5C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408EDE73-0F4F-422C-A5A4-227908587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183122B4-48F3-425E-A2E8-E702980F4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48132" grpId="0" animBg="1"/>
      <p:bldP spid="48136" grpId="0"/>
      <p:bldP spid="48138" grpId="0"/>
      <p:bldP spid="48160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AutoShape 4">
            <a:extLst>
              <a:ext uri="{FF2B5EF4-FFF2-40B4-BE49-F238E27FC236}">
                <a16:creationId xmlns:a16="http://schemas.microsoft.com/office/drawing/2014/main" id="{07C32298-7887-427E-901D-2BC5EC0C0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60" name="Text Box 8">
            <a:extLst>
              <a:ext uri="{FF2B5EF4-FFF2-40B4-BE49-F238E27FC236}">
                <a16:creationId xmlns:a16="http://schemas.microsoft.com/office/drawing/2014/main" id="{4A5502B7-5EE4-4F97-A061-EB34529B7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32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162" name="Text Box 10">
            <a:extLst>
              <a:ext uri="{FF2B5EF4-FFF2-40B4-BE49-F238E27FC236}">
                <a16:creationId xmlns:a16="http://schemas.microsoft.com/office/drawing/2014/main" id="{3A766531-2C35-4CF7-B1CA-AD03DC2B0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791C8493-E363-4100-B28B-003B2CFF37F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8275" name="AutoShape 30">
              <a:extLst>
                <a:ext uri="{FF2B5EF4-FFF2-40B4-BE49-F238E27FC236}">
                  <a16:creationId xmlns:a16="http://schemas.microsoft.com/office/drawing/2014/main" id="{C543EEDB-E87E-4622-893B-41F90650E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83" name="Text Box 31">
              <a:extLst>
                <a:ext uri="{FF2B5EF4-FFF2-40B4-BE49-F238E27FC236}">
                  <a16:creationId xmlns:a16="http://schemas.microsoft.com/office/drawing/2014/main" id="{AED810A2-FD43-4CC8-B0B5-6293E87B8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49184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5475613-0AA9-490D-86E1-905FC1515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42345297-122F-457B-A7E9-CC47207281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49186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0A81F33-2079-4143-86E0-3995A4154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187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A273791B-4162-4773-B3AE-D6B9DF70C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8273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A6023965-E854-4003-8439-4B9082A36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89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4030057A-992A-4739-BB08-710AFC8B1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DC249B69-A67C-4D78-BE76-DB013A5CC49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49191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4684B1C-B950-4551-B741-BD7B3D4E8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192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D8C59944-71C2-41DA-B9B6-15F313C2D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8269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082920AF-A35C-4BE6-BC7C-AFA72C3C8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94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4015B0F2-E643-4936-A110-BD1434FBE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0BB05195-F18E-4A97-8BA3-C73E7A9A249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49196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040A049-8B1E-488A-A9D1-B81E9FFE1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197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E5F682F7-734A-4115-98A8-6E478C515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8265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3B570462-9218-4CE9-9A07-97793737F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99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6EC776C0-EC5E-4AA2-9F36-379CFD896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6ED4C413-053B-4244-A9CF-3A82FB5EA9E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49201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4F75623-B4D1-4552-A0DB-C5555B97B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02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CB2D5C91-19F6-47B0-9BE3-AFCCB624F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8261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B553A499-C849-4007-8AE0-77D95769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04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3B8561E2-77BA-4661-B249-A9B0025C0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70FBBE6E-ECEF-4B99-936D-D0C23F0C26E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49206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0803103-EB45-4A89-B9AF-468837256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07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3BF6E60C-CFA1-4ABC-9D5C-330DAF66B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8257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EC461B13-2C12-4FEB-8DC6-6E501C5FB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09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E9EFD128-548B-4827-934B-338E2CB87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68307B58-E783-45DC-8D01-FA2309AC0B0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49211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2073EABF-128F-46BC-8F89-FB9172244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12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E41A54FA-15C4-4524-9ED9-4E8AE916F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8253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186EB212-7F8B-487F-9F0E-9F9D3E2B3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14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98CFFBB7-77BB-46A0-A90A-98830BA9AB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BD8CC9E4-ADA2-454F-9D7F-5F9252EBA9C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49216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4AECD1F-A1CD-4D8E-BD70-2DD007158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17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7841924A-A21E-44F7-A521-491F2B0894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8249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7285CF83-15D0-4D99-8867-34E6AF3B1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19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F4DD93C4-C732-4020-B482-1FC424E8A4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A54AA232-0691-41B9-8841-36E16AB657A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49221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1E0861C-B3B3-468E-9DD1-FA4F28F9D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22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467A6ECB-53B7-45E3-A287-286638B79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8245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C523A5EB-D35E-410A-A08C-D10B25F33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24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0147853A-88C2-4219-92C1-5AE8E880F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3892FB4F-0607-47C3-AE54-C9A327B6304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49226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6762D7B-5FF4-4D0C-943C-17D4589D8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27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EBF52593-A0F6-4A75-94F8-415A296C5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8241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8661693A-EE69-4184-9236-6102B9D56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29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303B5A6F-E2EA-48DB-A191-27E490780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108">
            <a:extLst>
              <a:ext uri="{FF2B5EF4-FFF2-40B4-BE49-F238E27FC236}">
                <a16:creationId xmlns:a16="http://schemas.microsoft.com/office/drawing/2014/main" id="{625B638A-99D8-4102-85DF-9AD94D46591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4032" y="2256"/>
            <a:chExt cx="1680" cy="240"/>
          </a:xfrm>
        </p:grpSpPr>
        <p:sp>
          <p:nvSpPr>
            <p:cNvPr id="8235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5D5BEA6-2DD8-4DA3-AC55-30867AD1E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25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32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7E1996F4-8A51-4112-80FB-5A36E7C1B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25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8237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16F59F66-032A-4DD6-9C63-CB20D44F5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5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34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30E94434-0EE9-4325-8825-F1EF22AB0C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25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709C917B-62DB-48D7-A02E-A4A5078126F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49236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77A4352-3282-41A3-9F5D-28CD8F097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37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85095E57-2D37-45C5-B7D0-09D611E14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8233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76349EB8-77F2-4113-9DE9-48A6C715E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39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056619A2-9F5F-4697-9C19-32D5958408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4DBE1A28-05A3-4E39-82F8-FE5520D4BDE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49241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F1C77BC-AD58-4C3D-8711-2B6540D74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42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DDA4F664-8BE8-4E62-9BD5-7CC412A0C7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8229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0B7E988E-3EFF-4CF3-A0F6-087ACC331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44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25E2D2DA-BDCE-41D6-809A-63B1ACA569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28F5CD14-D6B9-4652-B61A-E63817A0171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49246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6D8E537-F9C3-4C13-B312-8BF208905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47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A3698EC6-31D8-4194-A71C-3945C75B2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8225" name="Oval 96">
              <a:extLst>
                <a:ext uri="{FF2B5EF4-FFF2-40B4-BE49-F238E27FC236}">
                  <a16:creationId xmlns:a16="http://schemas.microsoft.com/office/drawing/2014/main" id="{9828571D-862E-4500-B192-3C16A4C13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49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F83AF897-D619-4373-A110-277A13140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CD0055E2-E08F-4BBA-9EBA-2640B7E9AE5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49251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1DD1CE3-4D0D-4195-AAAE-15D1DD365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52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770BDDAC-C198-4991-9AB4-41ECF70DD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8221" name="Oval 101">
              <a:extLst>
                <a:ext uri="{FF2B5EF4-FFF2-40B4-BE49-F238E27FC236}">
                  <a16:creationId xmlns:a16="http://schemas.microsoft.com/office/drawing/2014/main" id="{68A7381D-10BD-4B6D-AE3D-3259EB53B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54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7A7207E0-35E8-4376-86BD-C0511DF60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DD1D0491-494E-4D07-BA98-316BB8E3246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49256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1384A7B-A1B0-4439-A822-5BDDEC2FD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257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C1E2E59E-5B97-4761-BF6D-B2AD918512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8217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7C3F1F24-EB8C-4239-86C7-A5426B402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259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626048F0-A32C-49A0-8E20-295EC9754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8214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1F5ACFEC-F42E-42EA-B91A-EEEDD9CD472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AutoShape 37">
            <a:extLst>
              <a:ext uri="{FF2B5EF4-FFF2-40B4-BE49-F238E27FC236}">
                <a16:creationId xmlns:a16="http://schemas.microsoft.com/office/drawing/2014/main" id="{6B6A8BE3-07C9-447A-B620-1764F86AD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" name="AutoShape 38">
            <a:extLst>
              <a:ext uri="{FF2B5EF4-FFF2-40B4-BE49-F238E27FC236}">
                <a16:creationId xmlns:a16="http://schemas.microsoft.com/office/drawing/2014/main" id="{CF03A159-A99B-40FD-AEE7-F397F073A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" name="Text Box 39">
            <a:extLst>
              <a:ext uri="{FF2B5EF4-FFF2-40B4-BE49-F238E27FC236}">
                <a16:creationId xmlns:a16="http://schemas.microsoft.com/office/drawing/2014/main" id="{6CC152CE-FAB2-4AA5-BE78-60CDCEDFE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88" name="Text Box 43">
            <a:extLst>
              <a:ext uri="{FF2B5EF4-FFF2-40B4-BE49-F238E27FC236}">
                <a16:creationId xmlns:a16="http://schemas.microsoft.com/office/drawing/2014/main" id="{561AF32E-1B66-47A1-AF95-C6507CC95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89" name="AutoShape 53">
            <a:extLst>
              <a:ext uri="{FF2B5EF4-FFF2-40B4-BE49-F238E27FC236}">
                <a16:creationId xmlns:a16="http://schemas.microsoft.com/office/drawing/2014/main" id="{E8EC444C-5357-488F-A6C1-94BDE3F4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" name="AutoShape 54">
            <a:extLst>
              <a:ext uri="{FF2B5EF4-FFF2-40B4-BE49-F238E27FC236}">
                <a16:creationId xmlns:a16="http://schemas.microsoft.com/office/drawing/2014/main" id="{DD9C9EF2-DF52-45C1-AD32-A163FCA9D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Text Box 55">
            <a:extLst>
              <a:ext uri="{FF2B5EF4-FFF2-40B4-BE49-F238E27FC236}">
                <a16:creationId xmlns:a16="http://schemas.microsoft.com/office/drawing/2014/main" id="{D16EF474-8BA2-4907-BFC0-F46F7AF85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92" name="Text Box 56">
            <a:extLst>
              <a:ext uri="{FF2B5EF4-FFF2-40B4-BE49-F238E27FC236}">
                <a16:creationId xmlns:a16="http://schemas.microsoft.com/office/drawing/2014/main" id="{17448617-B602-40D7-AB6B-8DB14441F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49156" grpId="0" animBg="1"/>
      <p:bldP spid="49160" grpId="0"/>
      <p:bldP spid="49162" grpId="0"/>
      <p:bldP spid="49184" grpId="0"/>
      <p:bldP spid="85" grpId="0" animBg="1"/>
      <p:bldP spid="86" grpId="0" animBg="1"/>
      <p:bldP spid="87" grpId="0"/>
      <p:bldP spid="87" grpId="1"/>
      <p:bldP spid="88" grpId="0"/>
      <p:bldP spid="88" grpId="1"/>
      <p:bldP spid="89" grpId="0" animBg="1"/>
      <p:bldP spid="90" grpId="0" animBg="1"/>
      <p:bldP spid="91" grpId="0"/>
      <p:bldP spid="91" grpId="1"/>
      <p:bldP spid="92" grpId="0"/>
      <p:bldP spid="9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>
            <a:extLst>
              <a:ext uri="{FF2B5EF4-FFF2-40B4-BE49-F238E27FC236}">
                <a16:creationId xmlns:a16="http://schemas.microsoft.com/office/drawing/2014/main" id="{C61BA345-85FC-4EAC-8D37-7AA055471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Text Box 8">
            <a:extLst>
              <a:ext uri="{FF2B5EF4-FFF2-40B4-BE49-F238E27FC236}">
                <a16:creationId xmlns:a16="http://schemas.microsoft.com/office/drawing/2014/main" id="{9079BE81-5807-478C-9E65-6C793E645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64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0186" name="Text Box 10">
            <a:extLst>
              <a:ext uri="{FF2B5EF4-FFF2-40B4-BE49-F238E27FC236}">
                <a16:creationId xmlns:a16="http://schemas.microsoft.com/office/drawing/2014/main" id="{7F246371-57B6-4126-9089-D175ACAC4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2695E396-BEC2-43D3-90A5-469B71BDBCC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9307" name="AutoShape 30">
              <a:extLst>
                <a:ext uri="{FF2B5EF4-FFF2-40B4-BE49-F238E27FC236}">
                  <a16:creationId xmlns:a16="http://schemas.microsoft.com/office/drawing/2014/main" id="{6043927C-DFE0-4D72-954F-FD2FBAFE3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07" name="Text Box 31">
              <a:extLst>
                <a:ext uri="{FF2B5EF4-FFF2-40B4-BE49-F238E27FC236}">
                  <a16:creationId xmlns:a16="http://schemas.microsoft.com/office/drawing/2014/main" id="{873CED85-133A-41EA-BF28-F45BE11A0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0208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1195B9D-0F94-4194-8C6C-52EECEF26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63791A64-24FC-4EE9-AA7C-FEDC34EB17B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0210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4FA5AA2-AE10-4A21-8670-5194AA41F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11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B6E398C7-C26F-4A67-8342-B0EB9B379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9305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BBE076D3-2527-4ECA-B718-00FBCA22A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13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12F6C682-8140-4941-87B1-C2A2177759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138A6448-2839-44AE-B0A7-7B98B108581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0215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5D21D44-84A0-4EC1-AA3A-5CFEDB166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16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54E0A66B-B3B7-43B1-B0F4-51658B3DD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9301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E9C73A0D-FE6C-4E32-AEBE-6640E87CA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18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EE709392-F58A-40D3-907E-78E7EB995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CD644CAF-9A45-43BE-8647-23F1370AECB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0220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7D1D938-17ED-4B5A-89C0-7727BB380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21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695154BC-6BAF-4176-8E45-367C777F5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9297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86BC5890-E9DD-43F8-8ACB-FA007037D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23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0AD76998-8E95-47C9-97BF-043253EBB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343C500D-095A-48B8-BB48-925EDADF647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0225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8C28FE1-9D0F-4A5E-B294-7F8C224C6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26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A96A31F9-4386-441D-BC4E-2FABB9B02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9293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F2BF0830-D64E-4894-A7A0-7F62F919D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28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B6DC1B99-3684-4F5C-80C6-18D875E6D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D5CCB804-2B9B-4751-861A-30CDB6965AD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0230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8FDEAEA-6A27-4933-A324-6B214F6D1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31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E17AB33D-6240-4E28-9FBF-D47B9C397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9289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0AF87C9B-B773-47A9-9CAC-522202DB1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33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B5D95669-DEEF-4200-832C-16C3D9B5D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BAEA2BB9-2BBE-4B15-909D-42600B4B5AF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0235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C0411F19-6177-4286-9649-C43C8EBBB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36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0B8BAD7A-6A90-42DE-9EC5-ADF4395B92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9285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B664ECD6-49A9-4BBD-A81F-CD188B4AC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38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2DAC3FA3-3D84-4A0A-9F9B-08F5CF2CD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AFABE10B-2411-4EE7-B363-8C874324281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0240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E942C74-5939-4710-A133-B0BF4F10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41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051773A8-AB9D-4BAF-B95D-64D176329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9281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80372871-9143-435B-9CAD-A4F203B6D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43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4FCD2939-B050-4673-9916-591C03DCD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DC27F0C7-BCA5-4BE3-9FFE-524AF87E7BA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96" y="3072"/>
            <a:chExt cx="1680" cy="240"/>
          </a:xfrm>
        </p:grpSpPr>
        <p:sp>
          <p:nvSpPr>
            <p:cNvPr id="50245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1FA49B0-2D22-49AE-BEA0-570ED62ED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46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5DB8A629-6465-4998-8959-E4C871F04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9277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15416C02-563E-463B-A261-0545F86BC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48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AE2B3C46-B919-439A-963B-FC570238C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108">
            <a:extLst>
              <a:ext uri="{FF2B5EF4-FFF2-40B4-BE49-F238E27FC236}">
                <a16:creationId xmlns:a16="http://schemas.microsoft.com/office/drawing/2014/main" id="{5FBF5DAD-CD19-4CDB-B491-AB7C38046D6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4032" y="2016"/>
            <a:chExt cx="1680" cy="240"/>
          </a:xfrm>
        </p:grpSpPr>
        <p:sp>
          <p:nvSpPr>
            <p:cNvPr id="9271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D7689E6-F62D-490E-9AFD-70AE459DC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01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51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DB9D4288-15C5-467E-BD59-8C12C2DC5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01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9273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9F376C41-CDE7-4680-8A41-B8E61DFBF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11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53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27811F30-60D4-4320-813B-25FA0E272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01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D4E582F7-F248-4004-86E5-0063176E2EF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0255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1C77C10-AD14-49BC-A1C7-110FEC66F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56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73F65CA9-4C7F-4C6E-8D50-DF4D514B4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9269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B8A886F2-93F4-4892-9DAE-73B6521B1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58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CE3F1B7B-96B0-4018-954D-0997FE81D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0CB38951-75DA-4DA4-B184-A8B120471F6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0260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B22F77A-DC09-4E87-BB36-69E665304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61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61A7F19B-AD1C-4E57-8FE6-ACED6D4CF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9265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D044AE1A-645B-4065-B087-6770813DF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63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0E594A-ECF6-483A-9BA6-82FE6E70A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23D1CD52-6952-4AF6-A6B0-B6AB53FF401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0265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67CF66B-9EA4-4BD6-810A-2DB3BB532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66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6676E5E2-ACC9-4C15-BB56-2DACCCEBB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9261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03AECCEF-4627-48C9-8356-030376ACF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68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004E0A99-399A-4418-B49C-43197F534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7AD6FF4F-407F-4D63-8088-5DF4E10CE46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0270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F4F534B-A273-4C3C-B227-E40097632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71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6090B01C-537B-4EA8-B15F-03CF59610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9257" name="Oval 96">
              <a:extLst>
                <a:ext uri="{FF2B5EF4-FFF2-40B4-BE49-F238E27FC236}">
                  <a16:creationId xmlns:a16="http://schemas.microsoft.com/office/drawing/2014/main" id="{B1D45988-5936-44FD-8403-03DDDE85F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73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411C1506-0655-458E-87D6-B2231D4C5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EAC7A822-62A7-4F19-9409-56D374B0E99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0275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F9B19CE-A642-4F1A-9EB3-AF2F8F490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76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4DB9FF48-C55C-4A58-A46C-9A8119652D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9253" name="Oval 101">
              <a:extLst>
                <a:ext uri="{FF2B5EF4-FFF2-40B4-BE49-F238E27FC236}">
                  <a16:creationId xmlns:a16="http://schemas.microsoft.com/office/drawing/2014/main" id="{04CABF35-7249-413C-9105-3280DA9F8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78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00FF01FC-D05A-460F-A7F0-8546D9471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631FD616-D400-4071-B48E-3E778D0DFDC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0280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CDCC6EB-E9B7-42B2-8108-AD77DFC12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281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788C1DF2-D4B3-44D8-AA40-9B1AB47A48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9249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E1C1C980-D8F8-43D1-9FC0-B7CAE286C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283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43E49181-0A99-4DD2-8C67-91ECAFDC3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9238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A7090B0C-F6BB-4E82-A3A6-BEBAC65DA4B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B5A0ED36-B789-46E0-8E0C-51061A435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C8124F5D-07B1-4EED-B48C-F9FDC3DF9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4CEB6EE7-868A-41AA-96E6-90D7F24A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89058323-AF02-4526-BA0C-83C40CA57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498B4BE2-FE36-4A64-A0EE-F8BD151F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3A9F59B0-44F1-42C9-9995-2E37AF590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ED7668A9-D962-4FBE-9D22-019FA9FE2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BB6BDADF-394E-46AC-8415-643A98F10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0180" grpId="0" animBg="1"/>
      <p:bldP spid="50184" grpId="0"/>
      <p:bldP spid="50186" grpId="0"/>
      <p:bldP spid="50208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AutoShape 4">
            <a:extLst>
              <a:ext uri="{FF2B5EF4-FFF2-40B4-BE49-F238E27FC236}">
                <a16:creationId xmlns:a16="http://schemas.microsoft.com/office/drawing/2014/main" id="{A4CA05D1-58EB-4594-ACC9-568A25EB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90600"/>
            <a:ext cx="6172200" cy="3987800"/>
          </a:xfrm>
          <a:prstGeom prst="flowChartAlternateProcess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8" name="Text Box 8">
            <a:extLst>
              <a:ext uri="{FF2B5EF4-FFF2-40B4-BE49-F238E27FC236}">
                <a16:creationId xmlns:a16="http://schemas.microsoft.com/office/drawing/2014/main" id="{2047D434-5103-49C4-B524-B4936640B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125 Point Question</a:t>
            </a:r>
            <a:endParaRPr lang="en-US" sz="400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1F6B27B3-B590-4E55-A47E-232EE54DE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85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What would be the best way to incorporate student involvement, interaction, and participation in a classroom setting?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3AD2EB0F-FC60-4D55-A9E8-CD025C534D7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962400"/>
            <a:ext cx="3886200" cy="876300"/>
            <a:chOff x="768" y="2496"/>
            <a:chExt cx="2448" cy="552"/>
          </a:xfrm>
        </p:grpSpPr>
        <p:sp>
          <p:nvSpPr>
            <p:cNvPr id="10331" name="AutoShape 30">
              <a:extLst>
                <a:ext uri="{FF2B5EF4-FFF2-40B4-BE49-F238E27FC236}">
                  <a16:creationId xmlns:a16="http://schemas.microsoft.com/office/drawing/2014/main" id="{924EBD2B-481B-4CF7-A9B8-4AC5591ED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2448" cy="552"/>
            </a:xfrm>
            <a:prstGeom prst="flowChartAlternateProcess">
              <a:avLst/>
            </a:prstGeom>
            <a:solidFill>
              <a:srgbClr val="95F987"/>
            </a:solidFill>
            <a:ln w="38100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31" name="Text Box 31">
              <a:extLst>
                <a:ext uri="{FF2B5EF4-FFF2-40B4-BE49-F238E27FC236}">
                  <a16:creationId xmlns:a16="http://schemas.microsoft.com/office/drawing/2014/main" id="{311B132E-7285-490C-8572-16F4F690D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Click for Answer</a:t>
              </a:r>
            </a:p>
          </p:txBody>
        </p:sp>
      </p:grpSp>
      <p:sp>
        <p:nvSpPr>
          <p:cNvPr id="51232" name="Text Box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6744571-3C0A-482E-AD3C-4ADA70245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Answer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12511534-E303-4DC3-861F-5013667CEB9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52400"/>
            <a:ext cx="2667000" cy="381000"/>
            <a:chOff x="96" y="3072"/>
            <a:chExt cx="1680" cy="240"/>
          </a:xfrm>
        </p:grpSpPr>
        <p:sp>
          <p:nvSpPr>
            <p:cNvPr id="51234" name="AutoShap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354877C-6D2F-447E-AADA-95CE9C95E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35" name="Text Box 35">
              <a:hlinkClick r:id="rId2" action="ppaction://hlinksldjump" highlightClick="1"/>
              <a:extLst>
                <a:ext uri="{FF2B5EF4-FFF2-40B4-BE49-F238E27FC236}">
                  <a16:creationId xmlns:a16="http://schemas.microsoft.com/office/drawing/2014/main" id="{331261DE-B038-4779-BB5B-E5A3C0584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25000 POINTS</a:t>
              </a:r>
            </a:p>
          </p:txBody>
        </p:sp>
        <p:sp>
          <p:nvSpPr>
            <p:cNvPr id="10329" name="Oval 36">
              <a:hlinkClick r:id="rId2" action="ppaction://hlinksldjump"/>
              <a:extLst>
                <a:ext uri="{FF2B5EF4-FFF2-40B4-BE49-F238E27FC236}">
                  <a16:creationId xmlns:a16="http://schemas.microsoft.com/office/drawing/2014/main" id="{89D2F78C-7104-4FBA-BE1D-52E985F82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37" name="Text Box 37">
              <a:hlinkClick r:id="rId2" action="ppaction://hlinksldjump"/>
              <a:extLst>
                <a:ext uri="{FF2B5EF4-FFF2-40B4-BE49-F238E27FC236}">
                  <a16:creationId xmlns:a16="http://schemas.microsoft.com/office/drawing/2014/main" id="{95543E1E-0847-4779-B173-F4F3021E7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15</a:t>
              </a: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9B2748CD-1FD5-4211-A423-BCE544D1B17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33400"/>
            <a:ext cx="2667000" cy="381000"/>
            <a:chOff x="96" y="3072"/>
            <a:chExt cx="1680" cy="240"/>
          </a:xfrm>
        </p:grpSpPr>
        <p:sp>
          <p:nvSpPr>
            <p:cNvPr id="51239" name="AutoShape 3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D987F27-308C-4E7C-A512-BAB79EF6A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40" name="Text Box 40">
              <a:hlinkClick r:id="rId3" action="ppaction://hlinksldjump" highlightClick="1"/>
              <a:extLst>
                <a:ext uri="{FF2B5EF4-FFF2-40B4-BE49-F238E27FC236}">
                  <a16:creationId xmlns:a16="http://schemas.microsoft.com/office/drawing/2014/main" id="{E0EDD95A-AD1C-4451-A858-849D49EE7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10000 POINTS</a:t>
              </a:r>
            </a:p>
          </p:txBody>
        </p:sp>
        <p:sp>
          <p:nvSpPr>
            <p:cNvPr id="10325" name="Oval 41">
              <a:hlinkClick r:id="rId3" action="ppaction://hlinksldjump"/>
              <a:extLst>
                <a:ext uri="{FF2B5EF4-FFF2-40B4-BE49-F238E27FC236}">
                  <a16:creationId xmlns:a16="http://schemas.microsoft.com/office/drawing/2014/main" id="{29BAD27C-1706-47EA-A976-C22B231C6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42" name="Text Box 42">
              <a:hlinkClick r:id="rId3" action="ppaction://hlinksldjump"/>
              <a:extLst>
                <a:ext uri="{FF2B5EF4-FFF2-40B4-BE49-F238E27FC236}">
                  <a16:creationId xmlns:a16="http://schemas.microsoft.com/office/drawing/2014/main" id="{83D4CAFF-2BE8-4A50-848C-8742D88E8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14</a:t>
              </a:r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2AFE34A9-1EB8-4F48-9288-844381735C3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14400"/>
            <a:ext cx="2667000" cy="381000"/>
            <a:chOff x="96" y="3072"/>
            <a:chExt cx="1680" cy="240"/>
          </a:xfrm>
        </p:grpSpPr>
        <p:sp>
          <p:nvSpPr>
            <p:cNvPr id="51244" name="AutoShape 4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1073F1E-EFC6-484B-B0AC-1C317F989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45" name="Text Box 45">
              <a:hlinkClick r:id="rId4" action="ppaction://hlinksldjump" highlightClick="1"/>
              <a:extLst>
                <a:ext uri="{FF2B5EF4-FFF2-40B4-BE49-F238E27FC236}">
                  <a16:creationId xmlns:a16="http://schemas.microsoft.com/office/drawing/2014/main" id="{6236CD66-5FD7-4758-B86B-208C4C9C2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5000 POINTS</a:t>
              </a:r>
            </a:p>
          </p:txBody>
        </p:sp>
        <p:sp>
          <p:nvSpPr>
            <p:cNvPr id="10321" name="Oval 46">
              <a:hlinkClick r:id="rId4" action="ppaction://hlinksldjump"/>
              <a:extLst>
                <a:ext uri="{FF2B5EF4-FFF2-40B4-BE49-F238E27FC236}">
                  <a16:creationId xmlns:a16="http://schemas.microsoft.com/office/drawing/2014/main" id="{EE0BA171-A104-4058-8584-DFF776681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47" name="Text Box 47">
              <a:hlinkClick r:id="rId4" action="ppaction://hlinksldjump"/>
              <a:extLst>
                <a:ext uri="{FF2B5EF4-FFF2-40B4-BE49-F238E27FC236}">
                  <a16:creationId xmlns:a16="http://schemas.microsoft.com/office/drawing/2014/main" id="{1CB7DF4D-9DEB-44FC-9E2D-384F177F2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13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6CB8DF6A-2E76-41EB-8A85-B7E5B51E37C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95400"/>
            <a:ext cx="2667000" cy="381000"/>
            <a:chOff x="96" y="3072"/>
            <a:chExt cx="1680" cy="240"/>
          </a:xfrm>
        </p:grpSpPr>
        <p:sp>
          <p:nvSpPr>
            <p:cNvPr id="51249" name="AutoShape 4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136F054-C966-45F2-A703-709BF5739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50" name="Text Box 50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2F211E36-C058-4B4C-8CDB-893C93558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2000 POINTS</a:t>
              </a:r>
            </a:p>
          </p:txBody>
        </p:sp>
        <p:sp>
          <p:nvSpPr>
            <p:cNvPr id="10317" name="Oval 51">
              <a:hlinkClick r:id="rId5" action="ppaction://hlinksldjump"/>
              <a:extLst>
                <a:ext uri="{FF2B5EF4-FFF2-40B4-BE49-F238E27FC236}">
                  <a16:creationId xmlns:a16="http://schemas.microsoft.com/office/drawing/2014/main" id="{947C23F6-CF11-4982-ADDF-651EA5651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52" name="Text Box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00A519F6-58D0-4E23-B25F-90E7B33D9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607D4342-6CCB-4C8A-9854-7D3A60C285D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76400"/>
            <a:ext cx="2667000" cy="381000"/>
            <a:chOff x="96" y="3072"/>
            <a:chExt cx="1680" cy="240"/>
          </a:xfrm>
        </p:grpSpPr>
        <p:sp>
          <p:nvSpPr>
            <p:cNvPr id="51254" name="AutoShape 5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41F4069-A7CA-492C-B338-9B72227FC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55" name="Text Box 55">
              <a:hlinkClick r:id="rId6" action="ppaction://hlinksldjump" highlightClick="1"/>
              <a:extLst>
                <a:ext uri="{FF2B5EF4-FFF2-40B4-BE49-F238E27FC236}">
                  <a16:creationId xmlns:a16="http://schemas.microsoft.com/office/drawing/2014/main" id="{50C997BD-1216-4DB1-90A3-B8DBC74BC5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1000 POINTS</a:t>
              </a:r>
            </a:p>
          </p:txBody>
        </p:sp>
        <p:sp>
          <p:nvSpPr>
            <p:cNvPr id="10313" name="Oval 56">
              <a:hlinkClick r:id="rId6" action="ppaction://hlinksldjump"/>
              <a:extLst>
                <a:ext uri="{FF2B5EF4-FFF2-40B4-BE49-F238E27FC236}">
                  <a16:creationId xmlns:a16="http://schemas.microsoft.com/office/drawing/2014/main" id="{F9B1918B-9966-4DEC-B72A-E4B558586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57" name="Text Box 57">
              <a:hlinkClick r:id="rId6" action="ppaction://hlinksldjump"/>
              <a:extLst>
                <a:ext uri="{FF2B5EF4-FFF2-40B4-BE49-F238E27FC236}">
                  <a16:creationId xmlns:a16="http://schemas.microsoft.com/office/drawing/2014/main" id="{21BB0030-7ED6-409B-9180-1DB8D03FB6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11</a:t>
              </a:r>
            </a:p>
          </p:txBody>
        </p: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D9691302-EFEE-4154-8C7C-888029B7C65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057400"/>
            <a:ext cx="2667000" cy="381000"/>
            <a:chOff x="96" y="3072"/>
            <a:chExt cx="1680" cy="240"/>
          </a:xfrm>
        </p:grpSpPr>
        <p:sp>
          <p:nvSpPr>
            <p:cNvPr id="51259" name="AutoShape 59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9FDEB645-1937-485A-96B1-B7D905F86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60" name="Text Box 60">
              <a:hlinkClick r:id="rId7" action="ppaction://hlinksldjump" highlightClick="1"/>
              <a:extLst>
                <a:ext uri="{FF2B5EF4-FFF2-40B4-BE49-F238E27FC236}">
                  <a16:creationId xmlns:a16="http://schemas.microsoft.com/office/drawing/2014/main" id="{78F9294F-9E52-4CD3-B6DA-93537780CF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500 POINTS</a:t>
              </a:r>
            </a:p>
          </p:txBody>
        </p:sp>
        <p:sp>
          <p:nvSpPr>
            <p:cNvPr id="10309" name="Oval 61">
              <a:hlinkClick r:id="rId7" action="ppaction://hlinksldjump"/>
              <a:extLst>
                <a:ext uri="{FF2B5EF4-FFF2-40B4-BE49-F238E27FC236}">
                  <a16:creationId xmlns:a16="http://schemas.microsoft.com/office/drawing/2014/main" id="{47B87436-66B6-4160-BD09-338121D46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62" name="Text Box 62">
              <a:hlinkClick r:id="rId7" action="ppaction://hlinksldjump"/>
              <a:extLst>
                <a:ext uri="{FF2B5EF4-FFF2-40B4-BE49-F238E27FC236}">
                  <a16:creationId xmlns:a16="http://schemas.microsoft.com/office/drawing/2014/main" id="{1142B1BE-1409-4D87-8785-31A91A66D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10</a:t>
              </a:r>
            </a:p>
          </p:txBody>
        </p:sp>
      </p:grpSp>
      <p:grpSp>
        <p:nvGrpSpPr>
          <p:cNvPr id="9" name="Group 63">
            <a:extLst>
              <a:ext uri="{FF2B5EF4-FFF2-40B4-BE49-F238E27FC236}">
                <a16:creationId xmlns:a16="http://schemas.microsoft.com/office/drawing/2014/main" id="{FF930354-D221-42AC-8A9D-AA8CA46A3AB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38400"/>
            <a:ext cx="2667000" cy="381000"/>
            <a:chOff x="96" y="3072"/>
            <a:chExt cx="1680" cy="240"/>
          </a:xfrm>
        </p:grpSpPr>
        <p:sp>
          <p:nvSpPr>
            <p:cNvPr id="51264" name="AutoShape 6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DC7C6F7-21CF-4A2E-9728-0ADE65B25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65" name="Text Box 65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E633C42C-C926-4CF7-887C-111197097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250 POINTS</a:t>
              </a:r>
            </a:p>
          </p:txBody>
        </p:sp>
        <p:sp>
          <p:nvSpPr>
            <p:cNvPr id="10305" name="Oval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34A774E1-CC6F-411C-83CE-2D1E909DE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67" name="Text Box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05769E8C-F1FD-4E9F-B93C-407042C4B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9</a:t>
              </a:r>
            </a:p>
          </p:txBody>
        </p:sp>
      </p:grpSp>
      <p:grpSp>
        <p:nvGrpSpPr>
          <p:cNvPr id="10" name="Group 108">
            <a:extLst>
              <a:ext uri="{FF2B5EF4-FFF2-40B4-BE49-F238E27FC236}">
                <a16:creationId xmlns:a16="http://schemas.microsoft.com/office/drawing/2014/main" id="{557A06C1-8F3D-4399-BC45-AD5A7B301A7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19400"/>
            <a:ext cx="2667000" cy="381000"/>
            <a:chOff x="4032" y="1776"/>
            <a:chExt cx="1680" cy="240"/>
          </a:xfrm>
        </p:grpSpPr>
        <p:sp>
          <p:nvSpPr>
            <p:cNvPr id="10299" name="AutoShape 6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FE1E486-F0BA-46AE-BAE3-D3D170032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776"/>
              <a:ext cx="1680" cy="240"/>
            </a:xfrm>
            <a:prstGeom prst="actionButtonBlank">
              <a:avLst/>
            </a:prstGeom>
            <a:solidFill>
              <a:srgbClr val="99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70" name="Text Box 70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BE27FDD5-5F7F-4C4C-9A8B-E883F029C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77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125 POINTS</a:t>
              </a:r>
            </a:p>
          </p:txBody>
        </p:sp>
        <p:sp>
          <p:nvSpPr>
            <p:cNvPr id="10301" name="Oval 71">
              <a:hlinkClick r:id="rId9" action="ppaction://hlinksldjump"/>
              <a:extLst>
                <a:ext uri="{FF2B5EF4-FFF2-40B4-BE49-F238E27FC236}">
                  <a16:creationId xmlns:a16="http://schemas.microsoft.com/office/drawing/2014/main" id="{F0B5D504-B586-48BE-AB71-A5DCDD083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872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72" name="Text Box 72">
              <a:hlinkClick r:id="rId9" action="ppaction://hlinksldjump"/>
              <a:extLst>
                <a:ext uri="{FF2B5EF4-FFF2-40B4-BE49-F238E27FC236}">
                  <a16:creationId xmlns:a16="http://schemas.microsoft.com/office/drawing/2014/main" id="{31F1ECAA-1E3E-4FC1-A00B-270AAC56EA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77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</a:t>
              </a:r>
            </a:p>
          </p:txBody>
        </p:sp>
      </p:grpSp>
      <p:grpSp>
        <p:nvGrpSpPr>
          <p:cNvPr id="11" name="Group 73">
            <a:extLst>
              <a:ext uri="{FF2B5EF4-FFF2-40B4-BE49-F238E27FC236}">
                <a16:creationId xmlns:a16="http://schemas.microsoft.com/office/drawing/2014/main" id="{1D6C65D8-FEEB-4645-8BE8-13A59F8993B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200400"/>
            <a:ext cx="2667000" cy="381000"/>
            <a:chOff x="96" y="3072"/>
            <a:chExt cx="1680" cy="240"/>
          </a:xfrm>
        </p:grpSpPr>
        <p:sp>
          <p:nvSpPr>
            <p:cNvPr id="51274" name="AutoShape 7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C577BE6-92F3-4C29-AA99-8D58A7F21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75" name="Text Box 75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C2DEFC97-EE27-4586-9128-A6990D5ED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64 POINTS</a:t>
              </a:r>
            </a:p>
          </p:txBody>
        </p:sp>
        <p:sp>
          <p:nvSpPr>
            <p:cNvPr id="10297" name="Oval 76">
              <a:hlinkClick r:id="rId10" action="ppaction://hlinksldjump"/>
              <a:extLst>
                <a:ext uri="{FF2B5EF4-FFF2-40B4-BE49-F238E27FC236}">
                  <a16:creationId xmlns:a16="http://schemas.microsoft.com/office/drawing/2014/main" id="{BCA4F1AE-D15E-412B-969C-942DA2842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77" name="Text Box 77">
              <a:hlinkClick r:id="rId10" action="ppaction://hlinksldjump"/>
              <a:extLst>
                <a:ext uri="{FF2B5EF4-FFF2-40B4-BE49-F238E27FC236}">
                  <a16:creationId xmlns:a16="http://schemas.microsoft.com/office/drawing/2014/main" id="{42E99DCA-A939-45CD-94A7-ED8084C4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7</a:t>
              </a:r>
            </a:p>
          </p:txBody>
        </p:sp>
      </p:grpSp>
      <p:grpSp>
        <p:nvGrpSpPr>
          <p:cNvPr id="12" name="Group 78">
            <a:extLst>
              <a:ext uri="{FF2B5EF4-FFF2-40B4-BE49-F238E27FC236}">
                <a16:creationId xmlns:a16="http://schemas.microsoft.com/office/drawing/2014/main" id="{9D75A12E-3190-43FF-83E4-260C2736431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2667000" cy="381000"/>
            <a:chOff x="96" y="3072"/>
            <a:chExt cx="1680" cy="240"/>
          </a:xfrm>
        </p:grpSpPr>
        <p:sp>
          <p:nvSpPr>
            <p:cNvPr id="51279" name="AutoShape 7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C7CAB44-2E9A-4CFB-AB95-CAAE89A58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80" name="Text Box 80">
              <a:hlinkClick r:id="rId11" action="ppaction://hlinksldjump" highlightClick="1"/>
              <a:extLst>
                <a:ext uri="{FF2B5EF4-FFF2-40B4-BE49-F238E27FC236}">
                  <a16:creationId xmlns:a16="http://schemas.microsoft.com/office/drawing/2014/main" id="{26646499-2212-4D72-85E3-EF6BF5EF7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32 POINTS</a:t>
              </a:r>
            </a:p>
          </p:txBody>
        </p:sp>
        <p:sp>
          <p:nvSpPr>
            <p:cNvPr id="10293" name="Oval 81">
              <a:hlinkClick r:id="rId11" action="ppaction://hlinksldjump"/>
              <a:extLst>
                <a:ext uri="{FF2B5EF4-FFF2-40B4-BE49-F238E27FC236}">
                  <a16:creationId xmlns:a16="http://schemas.microsoft.com/office/drawing/2014/main" id="{3BB285E3-6F3B-4726-BCDB-54DC1FA6E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82" name="Text Box 82">
              <a:hlinkClick r:id="rId11" action="ppaction://hlinksldjump"/>
              <a:extLst>
                <a:ext uri="{FF2B5EF4-FFF2-40B4-BE49-F238E27FC236}">
                  <a16:creationId xmlns:a16="http://schemas.microsoft.com/office/drawing/2014/main" id="{0B29C9B3-1F00-447D-BF20-F12714DF0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6</a:t>
              </a:r>
            </a:p>
          </p:txBody>
        </p:sp>
      </p:grpSp>
      <p:grpSp>
        <p:nvGrpSpPr>
          <p:cNvPr id="13" name="Group 83">
            <a:extLst>
              <a:ext uri="{FF2B5EF4-FFF2-40B4-BE49-F238E27FC236}">
                <a16:creationId xmlns:a16="http://schemas.microsoft.com/office/drawing/2014/main" id="{60143E9F-7EE9-4C10-B5E1-F37E5D9FA8A8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962400"/>
            <a:ext cx="2667000" cy="381000"/>
            <a:chOff x="96" y="3072"/>
            <a:chExt cx="1680" cy="240"/>
          </a:xfrm>
        </p:grpSpPr>
        <p:sp>
          <p:nvSpPr>
            <p:cNvPr id="51284" name="AutoShape 8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39EFD57-ED29-4CFD-B0BA-B62324C1C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85" name="Text Box 85">
              <a:hlinkClick r:id="rId12" action="ppaction://hlinksldjump" highlightClick="1"/>
              <a:extLst>
                <a:ext uri="{FF2B5EF4-FFF2-40B4-BE49-F238E27FC236}">
                  <a16:creationId xmlns:a16="http://schemas.microsoft.com/office/drawing/2014/main" id="{473D4416-2169-4132-9420-9E8FBAC36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16 POINTS</a:t>
              </a:r>
            </a:p>
          </p:txBody>
        </p:sp>
        <p:sp>
          <p:nvSpPr>
            <p:cNvPr id="10289" name="Oval 86">
              <a:hlinkClick r:id="rId12" action="ppaction://hlinksldjump"/>
              <a:extLst>
                <a:ext uri="{FF2B5EF4-FFF2-40B4-BE49-F238E27FC236}">
                  <a16:creationId xmlns:a16="http://schemas.microsoft.com/office/drawing/2014/main" id="{150AE899-AA49-4DDC-AEB4-9B1F1B935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87" name="Text Box 87">
              <a:hlinkClick r:id="rId12" action="ppaction://hlinksldjump"/>
              <a:extLst>
                <a:ext uri="{FF2B5EF4-FFF2-40B4-BE49-F238E27FC236}">
                  <a16:creationId xmlns:a16="http://schemas.microsoft.com/office/drawing/2014/main" id="{E9EA2E87-FA3F-4F96-9FCE-EC81418BA9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5</a:t>
              </a:r>
            </a:p>
          </p:txBody>
        </p:sp>
      </p:grpSp>
      <p:grpSp>
        <p:nvGrpSpPr>
          <p:cNvPr id="14" name="Group 88">
            <a:extLst>
              <a:ext uri="{FF2B5EF4-FFF2-40B4-BE49-F238E27FC236}">
                <a16:creationId xmlns:a16="http://schemas.microsoft.com/office/drawing/2014/main" id="{1887294F-DE30-4B42-BC9D-AD121D89CCB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343400"/>
            <a:ext cx="2667000" cy="381000"/>
            <a:chOff x="96" y="3072"/>
            <a:chExt cx="1680" cy="240"/>
          </a:xfrm>
        </p:grpSpPr>
        <p:sp>
          <p:nvSpPr>
            <p:cNvPr id="51289" name="AutoShape 8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592D65-D48A-49DE-916B-13B67B5E2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90" name="Text Box 90">
              <a:hlinkClick r:id="rId13" action="ppaction://hlinksldjump" highlightClick="1"/>
              <a:extLst>
                <a:ext uri="{FF2B5EF4-FFF2-40B4-BE49-F238E27FC236}">
                  <a16:creationId xmlns:a16="http://schemas.microsoft.com/office/drawing/2014/main" id="{FE0B21DE-E7DA-448A-A131-38564200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8 POINTS</a:t>
              </a:r>
            </a:p>
          </p:txBody>
        </p:sp>
        <p:sp>
          <p:nvSpPr>
            <p:cNvPr id="10285" name="Oval 91">
              <a:hlinkClick r:id="rId13" action="ppaction://hlinksldjump"/>
              <a:extLst>
                <a:ext uri="{FF2B5EF4-FFF2-40B4-BE49-F238E27FC236}">
                  <a16:creationId xmlns:a16="http://schemas.microsoft.com/office/drawing/2014/main" id="{02980B57-3E90-40DA-A868-930C51C4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2" name="Text Box 92">
              <a:hlinkClick r:id="rId13" action="ppaction://hlinksldjump"/>
              <a:extLst>
                <a:ext uri="{FF2B5EF4-FFF2-40B4-BE49-F238E27FC236}">
                  <a16:creationId xmlns:a16="http://schemas.microsoft.com/office/drawing/2014/main" id="{607E307E-5186-4E88-846D-F166125FB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93">
            <a:extLst>
              <a:ext uri="{FF2B5EF4-FFF2-40B4-BE49-F238E27FC236}">
                <a16:creationId xmlns:a16="http://schemas.microsoft.com/office/drawing/2014/main" id="{CEC1B2B9-D91A-48D7-B031-EE79733E81A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724400"/>
            <a:ext cx="2667000" cy="381000"/>
            <a:chOff x="96" y="3072"/>
            <a:chExt cx="1680" cy="240"/>
          </a:xfrm>
        </p:grpSpPr>
        <p:sp>
          <p:nvSpPr>
            <p:cNvPr id="51294" name="AutoShape 9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89E86C8-5644-4505-8B74-BF2DCC156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295" name="Text Box 9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71B95463-881E-4CD6-A0FC-8FF0FB227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4 POINTS</a:t>
              </a:r>
            </a:p>
          </p:txBody>
        </p:sp>
        <p:sp>
          <p:nvSpPr>
            <p:cNvPr id="10281" name="Oval 96">
              <a:extLst>
                <a:ext uri="{FF2B5EF4-FFF2-40B4-BE49-F238E27FC236}">
                  <a16:creationId xmlns:a16="http://schemas.microsoft.com/office/drawing/2014/main" id="{6BB00C4A-D777-401A-9757-D72F1EB10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7" name="Text Box 97">
              <a:hlinkClick r:id="rId15" action="ppaction://hlinksldjump"/>
              <a:extLst>
                <a:ext uri="{FF2B5EF4-FFF2-40B4-BE49-F238E27FC236}">
                  <a16:creationId xmlns:a16="http://schemas.microsoft.com/office/drawing/2014/main" id="{5BDC9B61-8C99-4FF6-96A4-FB1E51EEF9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16" name="Group 98">
            <a:extLst>
              <a:ext uri="{FF2B5EF4-FFF2-40B4-BE49-F238E27FC236}">
                <a16:creationId xmlns:a16="http://schemas.microsoft.com/office/drawing/2014/main" id="{998C814C-FAEE-439F-B4C1-23C951A54F8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2667000" cy="381000"/>
            <a:chOff x="96" y="3072"/>
            <a:chExt cx="1680" cy="240"/>
          </a:xfrm>
        </p:grpSpPr>
        <p:sp>
          <p:nvSpPr>
            <p:cNvPr id="51299" name="AutoShape 9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E3BFF4A-F19C-4A04-AF3C-65E93FB0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300" name="Text Box 100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BB6063B6-0AD0-49BC-8173-55AE0710C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 POINTS</a:t>
              </a:r>
            </a:p>
          </p:txBody>
        </p:sp>
        <p:sp>
          <p:nvSpPr>
            <p:cNvPr id="10277" name="Oval 101">
              <a:extLst>
                <a:ext uri="{FF2B5EF4-FFF2-40B4-BE49-F238E27FC236}">
                  <a16:creationId xmlns:a16="http://schemas.microsoft.com/office/drawing/2014/main" id="{8337637E-0673-44ED-AEC9-5D334734C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02" name="Text Box 102">
              <a:hlinkClick r:id="rId16" action="ppaction://hlinksldjump"/>
              <a:extLst>
                <a:ext uri="{FF2B5EF4-FFF2-40B4-BE49-F238E27FC236}">
                  <a16:creationId xmlns:a16="http://schemas.microsoft.com/office/drawing/2014/main" id="{5E7B5D19-D952-45E6-9505-93803350A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7" name="Group 103">
            <a:extLst>
              <a:ext uri="{FF2B5EF4-FFF2-40B4-BE49-F238E27FC236}">
                <a16:creationId xmlns:a16="http://schemas.microsoft.com/office/drawing/2014/main" id="{B18756B4-D677-4AA5-A88F-F9D91B42B2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486400"/>
            <a:ext cx="2667000" cy="381000"/>
            <a:chOff x="96" y="3072"/>
            <a:chExt cx="1680" cy="240"/>
          </a:xfrm>
        </p:grpSpPr>
        <p:sp>
          <p:nvSpPr>
            <p:cNvPr id="51304" name="AutoShape 10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D08E398-74A7-4297-8BFF-F645C01F9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072"/>
              <a:ext cx="1680" cy="240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00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305" name="Text Box 105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395B4372-5735-4353-BF98-86D8703C6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 POINT</a:t>
              </a:r>
            </a:p>
          </p:txBody>
        </p:sp>
        <p:sp>
          <p:nvSpPr>
            <p:cNvPr id="10273" name="Oval 106">
              <a:hlinkClick r:id="rId14" action="ppaction://hlinksldjump"/>
              <a:extLst>
                <a:ext uri="{FF2B5EF4-FFF2-40B4-BE49-F238E27FC236}">
                  <a16:creationId xmlns:a16="http://schemas.microsoft.com/office/drawing/2014/main" id="{42B1EBFD-3C54-46DC-A01B-29DCCBF50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48"/>
            </a:xfrm>
            <a:prstGeom prst="ellipse">
              <a:avLst/>
            </a:prstGeom>
            <a:solidFill>
              <a:srgbClr val="9900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07" name="Text Box 107">
              <a:hlinkClick r:id="rId14" action="ppaction://hlinksldjump"/>
              <a:extLst>
                <a:ext uri="{FF2B5EF4-FFF2-40B4-BE49-F238E27FC236}">
                  <a16:creationId xmlns:a16="http://schemas.microsoft.com/office/drawing/2014/main" id="{7E625789-4A3D-4CC5-A0A3-6A61F82F2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charset="0"/>
                </a:rPr>
                <a:t>1</a:t>
              </a:r>
            </a:p>
          </p:txBody>
        </p:sp>
      </p:grpSp>
      <p:pic>
        <p:nvPicPr>
          <p:cNvPr id="10262" name="Picture 107" descr="LifeLines.png">
            <a:hlinkClick r:id="rId17" action="ppaction://hlinksldjump"/>
            <a:extLst>
              <a:ext uri="{FF2B5EF4-FFF2-40B4-BE49-F238E27FC236}">
                <a16:creationId xmlns:a16="http://schemas.microsoft.com/office/drawing/2014/main" id="{37EBCBBA-45B9-4185-B69E-E2D94D34C99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4103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AutoShape 37">
            <a:extLst>
              <a:ext uri="{FF2B5EF4-FFF2-40B4-BE49-F238E27FC236}">
                <a16:creationId xmlns:a16="http://schemas.microsoft.com/office/drawing/2014/main" id="{C17DA60C-D382-486E-BE87-E157B7C10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419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AutoShape 38">
            <a:extLst>
              <a:ext uri="{FF2B5EF4-FFF2-40B4-BE49-F238E27FC236}">
                <a16:creationId xmlns:a16="http://schemas.microsoft.com/office/drawing/2014/main" id="{FB965100-41E7-4C6E-8D0F-496475CAF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0419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Text Box 39">
            <a:extLst>
              <a:ext uri="{FF2B5EF4-FFF2-40B4-BE49-F238E27FC236}">
                <a16:creationId xmlns:a16="http://schemas.microsoft.com/office/drawing/2014/main" id="{0AD4DA53-D8FE-4021-B24E-ADC86D07A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959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A:  64</a:t>
            </a:r>
          </a:p>
        </p:txBody>
      </p:sp>
      <p:sp>
        <p:nvSpPr>
          <p:cNvPr id="96" name="Text Box 43">
            <a:extLst>
              <a:ext uri="{FF2B5EF4-FFF2-40B4-BE49-F238E27FC236}">
                <a16:creationId xmlns:a16="http://schemas.microsoft.com/office/drawing/2014/main" id="{C9416E56-ECE6-416F-9634-20B4D0EC1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959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B:  80</a:t>
            </a:r>
          </a:p>
        </p:txBody>
      </p:sp>
      <p:sp>
        <p:nvSpPr>
          <p:cNvPr id="97" name="AutoShape 53">
            <a:extLst>
              <a:ext uri="{FF2B5EF4-FFF2-40B4-BE49-F238E27FC236}">
                <a16:creationId xmlns:a16="http://schemas.microsoft.com/office/drawing/2014/main" id="{84C0C4B9-5B02-45E1-8535-375D1E3A9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1700"/>
            <a:ext cx="28956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AutoShape 54">
            <a:extLst>
              <a:ext uri="{FF2B5EF4-FFF2-40B4-BE49-F238E27FC236}">
                <a16:creationId xmlns:a16="http://schemas.microsoft.com/office/drawing/2014/main" id="{8C81E96D-04BA-45AC-914F-946B7D9FE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5981700"/>
            <a:ext cx="2946400" cy="876300"/>
          </a:xfrm>
          <a:prstGeom prst="flowChartAlternateProcess">
            <a:avLst/>
          </a:prstGeom>
          <a:solidFill>
            <a:schemeClr val="tx2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Text Box 55">
            <a:extLst>
              <a:ext uri="{FF2B5EF4-FFF2-40B4-BE49-F238E27FC236}">
                <a16:creationId xmlns:a16="http://schemas.microsoft.com/office/drawing/2014/main" id="{E29179A7-9136-496A-A86C-6848AEBCB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C:  16</a:t>
            </a:r>
          </a:p>
        </p:txBody>
      </p:sp>
      <p:sp>
        <p:nvSpPr>
          <p:cNvPr id="100" name="Text Box 56">
            <a:extLst>
              <a:ext uri="{FF2B5EF4-FFF2-40B4-BE49-F238E27FC236}">
                <a16:creationId xmlns:a16="http://schemas.microsoft.com/office/drawing/2014/main" id="{D0C56A13-C131-41DD-B4D0-BDF243C00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D:  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1204" grpId="0" animBg="1"/>
      <p:bldP spid="51208" grpId="0"/>
      <p:bldP spid="51210" grpId="0"/>
      <p:bldP spid="51232" grpId="0"/>
      <p:bldP spid="93" grpId="0" animBg="1"/>
      <p:bldP spid="94" grpId="0" animBg="1"/>
      <p:bldP spid="95" grpId="0"/>
      <p:bldP spid="95" grpId="1"/>
      <p:bldP spid="96" grpId="0"/>
      <p:bldP spid="96" grpId="1"/>
      <p:bldP spid="97" grpId="0" animBg="1"/>
      <p:bldP spid="98" grpId="0" animBg="1"/>
      <p:bldP spid="99" grpId="0"/>
      <p:bldP spid="99" grpId="1"/>
      <p:bldP spid="100" grpId="0"/>
      <p:bldP spid="10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1310</Words>
  <Application>Microsoft Office PowerPoint</Application>
  <PresentationFormat>On-screen Show (4:3)</PresentationFormat>
  <Paragraphs>607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Berlin Sans FB Demi</vt:lpstr>
      <vt:lpstr>Impact</vt:lpstr>
      <vt:lpstr>Times New Roman</vt:lpstr>
      <vt:lpstr>Default Design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PASS THE GRAD EXAM!</dc:title>
  <dc:subject>Technology In The Classroom</dc:subject>
  <dc:creator>KEVIN T. CULPEPPER</dc:creator>
  <cp:keywords>PowerPointless To A PowerTool</cp:keywords>
  <dc:description>Available for Training...._x000d_
Using Interactive Games in the Classroom._x000d_
Contact:  Kevin Culpepper_x000d_
(theculpeppers@gmail.com)</dc:description>
  <cp:lastModifiedBy>Culpepper Kevin</cp:lastModifiedBy>
  <cp:revision>276</cp:revision>
  <dcterms:created xsi:type="dcterms:W3CDTF">2007-01-12T02:06:45Z</dcterms:created>
  <dcterms:modified xsi:type="dcterms:W3CDTF">2019-08-15T15:46:05Z</dcterms:modified>
  <cp:category>Technology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Kevin T. Culpepper</vt:lpwstr>
  </property>
  <property fmtid="{D5CDD505-2E9C-101B-9397-08002B2CF9AE}" pid="3" name="Mailstop">
    <vt:lpwstr>theculpeppers@gmail.com</vt:lpwstr>
  </property>
  <property fmtid="{D5CDD505-2E9C-101B-9397-08002B2CF9AE}" pid="4" name="Publisher">
    <vt:lpwstr>Kevin T. Culpepper</vt:lpwstr>
  </property>
  <property fmtid="{D5CDD505-2E9C-101B-9397-08002B2CF9AE}" pid="5" name="Project">
    <vt:lpwstr>PowerTool PowerPoints</vt:lpwstr>
  </property>
  <property fmtid="{D5CDD505-2E9C-101B-9397-08002B2CF9AE}" pid="6" name="Telephone number">
    <vt:lpwstr>334.396.0282</vt:lpwstr>
  </property>
  <property fmtid="{D5CDD505-2E9C-101B-9397-08002B2CF9AE}" pid="7" name="Purpose">
    <vt:lpwstr>Interactive PowerPoint Games</vt:lpwstr>
  </property>
</Properties>
</file>