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63" r:id="rId3"/>
    <p:sldId id="261" r:id="rId4"/>
    <p:sldId id="260" r:id="rId5"/>
    <p:sldId id="258" r:id="rId6"/>
    <p:sldId id="265" r:id="rId7"/>
    <p:sldId id="262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509F75-197B-4D35-99FC-61537984F257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FD9634-CB9D-45F5-A566-87A9A6C3D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088F7E-E597-4710-B6C6-59547236B3B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113156-9A45-4B65-BB4A-85D1789B2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13156-9A45-4B65-BB4A-85D1789B21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13156-9A45-4B65-BB4A-85D1789B21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03095-D28A-4B7B-910C-B1AFFE195FB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4850D3-98D3-4DEA-AAF6-452CA7412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03095-D28A-4B7B-910C-B1AFFE195FB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4850D3-98D3-4DEA-AAF6-452CA7412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>
            <a:lvl1pPr>
              <a:def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4267200" y="6477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03095-D28A-4B7B-910C-B1AFFE195FB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4850D3-98D3-4DEA-AAF6-452CA7412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03095-D28A-4B7B-910C-B1AFFE195FB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4850D3-98D3-4DEA-AAF6-452CA7412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03095-D28A-4B7B-910C-B1AFFE195FB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4850D3-98D3-4DEA-AAF6-452CA7412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03095-D28A-4B7B-910C-B1AFFE195FB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4850D3-98D3-4DEA-AAF6-452CA7412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03095-D28A-4B7B-910C-B1AFFE195FB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4850D3-98D3-4DEA-AAF6-452CA7412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03095-D28A-4B7B-910C-B1AFFE195FB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4850D3-98D3-4DEA-AAF6-452CA7412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03095-D28A-4B7B-910C-B1AFFE195FBE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4850D3-98D3-4DEA-AAF6-452CA7412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70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Created</a:t>
            </a:r>
            <a:r>
              <a:rPr lang="en-US" baseline="0" dirty="0" smtClean="0"/>
              <a:t> By…..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slide" Target="slide7.xml"/><Relationship Id="rId5" Type="http://schemas.openxmlformats.org/officeDocument/2006/relationships/slide" Target="slide3.xml"/><Relationship Id="rId15" Type="http://schemas.openxmlformats.org/officeDocument/2006/relationships/image" Target="../media/image9.jpeg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2.xml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biscuitsbaseball.com/" TargetMode="External"/><Relationship Id="rId7" Type="http://schemas.openxmlformats.org/officeDocument/2006/relationships/hyperlink" Target="http://www.asf.net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://www.capritheatre.org/" TargetMode="External"/><Relationship Id="rId5" Type="http://schemas.openxmlformats.org/officeDocument/2006/relationships/hyperlink" Target="http://www.alnationalfair.org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www.lasr.net/travel/city.php?AL+huntsville+candlelight-christmas&amp;TravelTo=AL0311108&amp;VE=Y&amp;EventCategory=&amp;Event_ID=AL0311108e01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hyperlink" Target="http://www.theshoppesateastchase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rget.com/s/montgomery_montgomery" TargetMode="External"/><Relationship Id="rId11" Type="http://schemas.openxmlformats.org/officeDocument/2006/relationships/hyperlink" Target="http://www.walmart.com/storeLocator/ca_storefinder_details_short.do?edit_object_id=938" TargetMode="External"/><Relationship Id="rId5" Type="http://schemas.openxmlformats.org/officeDocument/2006/relationships/hyperlink" Target="http://www.costco.com/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7.jpeg"/><Relationship Id="rId9" Type="http://schemas.openxmlformats.org/officeDocument/2006/relationships/hyperlink" Target="http://www1.tjmaxx.com/tjx/directions.aspx?sid=24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ateaprivateschool.com/private-schools/al-alabama/montgomery-locate-private-schools.aspx" TargetMode="External"/><Relationship Id="rId3" Type="http://schemas.openxmlformats.org/officeDocument/2006/relationships/hyperlink" Target="http://www.mps.k12.al.us/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aum.edu/" TargetMode="External"/><Relationship Id="rId10" Type="http://schemas.openxmlformats.org/officeDocument/2006/relationships/hyperlink" Target="http://www.bing.com/local/default.aspx?what=Montgomery+College&amp;where=Alabama+36104&amp;s_cid=ansPhBkYp01&amp;mkt=en-us&amp;ac=false&amp;q=Montgomery+College+&amp;qpvt=Montgomery+College+&amp;FORM=LARE&amp;adlt=strict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mingsgardenmontgomery.com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ck-fil-a.com/eastchase" TargetMode="External"/><Relationship Id="rId11" Type="http://schemas.openxmlformats.org/officeDocument/2006/relationships/hyperlink" Target="http://www.wafflehouse.com/" TargetMode="External"/><Relationship Id="rId5" Type="http://schemas.openxmlformats.org/officeDocument/2006/relationships/hyperlink" Target="http://www.montgomeryrestaurants.com/Restaurants/Profile/Sushi-Yama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hyperlink" Target="http://www.goldencorralmontgomery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www.nobelprize.org/nobel_prizes/peace/laureates/1964/king-bio.html" TargetMode="External"/><Relationship Id="rId7" Type="http://schemas.openxmlformats.org/officeDocument/2006/relationships/hyperlink" Target="http://archives.state.al.us/capital/capitals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hyperlink" Target="http://www.oldalabamatown.com/" TargetMode="External"/><Relationship Id="rId5" Type="http://schemas.openxmlformats.org/officeDocument/2006/relationships/hyperlink" Target="http://montgomeryzoo.com/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hyperlink" Target="http://www.firstwhitehouse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t="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Montgomery, Alabama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3276600" y="5257800"/>
            <a:ext cx="2438400" cy="14478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685800" y="2514600"/>
            <a:ext cx="2438400" cy="14478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SHOPPING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685800" y="4191000"/>
            <a:ext cx="2438400" cy="14478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9" action="ppaction://hlinksldjump"/>
          </p:cNvPr>
          <p:cNvSpPr/>
          <p:nvPr/>
        </p:nvSpPr>
        <p:spPr>
          <a:xfrm>
            <a:off x="5867400" y="2514600"/>
            <a:ext cx="2438400" cy="14478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Entertainment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11" action="ppaction://hlinksldjump"/>
          </p:cNvPr>
          <p:cNvSpPr/>
          <p:nvPr/>
        </p:nvSpPr>
        <p:spPr>
          <a:xfrm>
            <a:off x="3276600" y="1447800"/>
            <a:ext cx="2438400" cy="144780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</a:t>
            </a:r>
          </a:p>
        </p:txBody>
      </p:sp>
      <p:sp>
        <p:nvSpPr>
          <p:cNvPr id="8" name="Rounded Rectangle 7">
            <a:hlinkClick r:id="rId13" action="ppaction://hlinksldjump"/>
          </p:cNvPr>
          <p:cNvSpPr/>
          <p:nvPr/>
        </p:nvSpPr>
        <p:spPr>
          <a:xfrm>
            <a:off x="5867400" y="4191000"/>
            <a:ext cx="2438400" cy="1447800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  <a:ea typeface="Adobe Gothic Std B" pitchFamily="34" charset="-128"/>
              </a:rPr>
              <a:t>About Montgomery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1400" y="3505200"/>
            <a:ext cx="1828800" cy="990600"/>
          </a:xfrm>
          <a:prstGeom prst="round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10400" y="990600"/>
            <a:ext cx="18288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Kiosk Project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143000"/>
            <a:ext cx="1371600" cy="8382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1066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Montgomery Biscuits-</a:t>
            </a:r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r>
              <a:rPr lang="en-US" dirty="0" smtClean="0"/>
              <a:t>200 Coosa Street</a:t>
            </a:r>
          </a:p>
          <a:p>
            <a:r>
              <a:rPr lang="en-US" dirty="0" smtClean="0"/>
              <a:t>(334)-323-2255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2209800"/>
            <a:ext cx="13716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2286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Alabama National Fair-</a:t>
            </a:r>
            <a:r>
              <a:rPr lang="en-US" dirty="0" smtClean="0">
                <a:hlinkClick r:id="rId5"/>
              </a:rPr>
              <a:t>LINK</a:t>
            </a:r>
            <a:endParaRPr lang="en-US" dirty="0" smtClean="0"/>
          </a:p>
          <a:p>
            <a:r>
              <a:rPr lang="en-US" dirty="0" smtClean="0"/>
              <a:t>(334)-272-6831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3200400"/>
            <a:ext cx="1371600" cy="838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0" y="3200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Alabama Shakespeare Festival-</a:t>
            </a:r>
            <a:r>
              <a:rPr lang="en-US" dirty="0" smtClean="0">
                <a:hlinkClick r:id="rId7"/>
              </a:rPr>
              <a:t>LINK</a:t>
            </a:r>
            <a:endParaRPr lang="en-US" dirty="0" smtClean="0"/>
          </a:p>
          <a:p>
            <a:r>
              <a:rPr lang="en-US" dirty="0" smtClean="0"/>
              <a:t>(334)-271-5353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191000"/>
            <a:ext cx="1371600" cy="838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0" y="4114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Christmas By Candlelight</a:t>
            </a:r>
          </a:p>
          <a:p>
            <a:r>
              <a:rPr lang="en-US" dirty="0" smtClean="0"/>
              <a:t>256-536-2882   </a:t>
            </a:r>
            <a:r>
              <a:rPr lang="en-US" dirty="0" smtClean="0">
                <a:hlinkClick r:id="rId9"/>
              </a:rPr>
              <a:t>LINK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1000" y="5410200"/>
            <a:ext cx="1371600" cy="8382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53340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Capri Theatre</a:t>
            </a:r>
          </a:p>
          <a:p>
            <a:r>
              <a:rPr lang="en-US" dirty="0" smtClean="0"/>
              <a:t>1045 East Fairview Avenue  Montgomery, AL 36106</a:t>
            </a:r>
            <a:br>
              <a:rPr lang="en-US" dirty="0" smtClean="0"/>
            </a:br>
            <a:r>
              <a:rPr lang="en-US" dirty="0" smtClean="0"/>
              <a:t>(334) 262-4858 </a:t>
            </a:r>
            <a:r>
              <a:rPr lang="en-US" dirty="0" smtClean="0">
                <a:hlinkClick r:id="rId11"/>
              </a:rPr>
              <a:t>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Shopping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3200400"/>
            <a:ext cx="1524000" cy="914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2133600"/>
            <a:ext cx="1524000" cy="9144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" y="990600"/>
            <a:ext cx="1524000" cy="9906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1066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8251 </a:t>
            </a:r>
            <a:r>
              <a:rPr lang="en-US" dirty="0" err="1" smtClean="0"/>
              <a:t>Eastchase</a:t>
            </a:r>
            <a:r>
              <a:rPr lang="en-US" dirty="0" smtClean="0"/>
              <a:t> Parkway</a:t>
            </a:r>
            <a:br>
              <a:rPr lang="en-US" dirty="0" smtClean="0"/>
            </a:br>
            <a:r>
              <a:rPr lang="en-US" dirty="0" smtClean="0"/>
              <a:t>Montgomery, AL 36117-7033</a:t>
            </a:r>
            <a:br>
              <a:rPr lang="en-US" dirty="0" smtClean="0"/>
            </a:br>
            <a:r>
              <a:rPr lang="en-US" dirty="0" smtClean="0"/>
              <a:t>(334) 270-7460 </a:t>
            </a:r>
            <a:r>
              <a:rPr lang="en-US" dirty="0" smtClean="0">
                <a:hlinkClick r:id="rId5"/>
              </a:rPr>
              <a:t>LINK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3200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(334)-356-6265</a:t>
            </a:r>
          </a:p>
          <a:p>
            <a:r>
              <a:rPr lang="en-US" dirty="0" smtClean="0"/>
              <a:t>Hours Sunday 1pm-6pm;Monday-Friday 10am-9pm; Saturday 11am-4pm </a:t>
            </a:r>
            <a:r>
              <a:rPr lang="en-US" dirty="0" smtClean="0">
                <a:hlinkClick r:id="rId6"/>
              </a:rPr>
              <a:t>LINK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2209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7274 East Chase Parkway</a:t>
            </a:r>
          </a:p>
          <a:p>
            <a:r>
              <a:rPr lang="en-US" dirty="0" smtClean="0"/>
              <a:t>(334)-279-6046</a:t>
            </a:r>
            <a:r>
              <a:rPr lang="en-US" dirty="0" smtClean="0">
                <a:hlinkClick r:id="rId7"/>
              </a:rPr>
              <a:t> LINK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33400" y="4267200"/>
            <a:ext cx="1524000" cy="9144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426720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Twin Oaks Shopping Center</a:t>
            </a:r>
            <a:br>
              <a:rPr lang="en-US" dirty="0" smtClean="0"/>
            </a:br>
            <a:r>
              <a:rPr lang="en-US" dirty="0" smtClean="0"/>
              <a:t>2751 Eastern Bypass Montgomery, AL 36117</a:t>
            </a:r>
            <a:br>
              <a:rPr lang="en-US" dirty="0" smtClean="0"/>
            </a:br>
            <a:r>
              <a:rPr lang="en-US" dirty="0" smtClean="0"/>
              <a:t>334-271-4151-</a:t>
            </a:r>
            <a:r>
              <a:rPr lang="en-US" dirty="0" smtClean="0">
                <a:hlinkClick r:id="rId9"/>
              </a:rPr>
              <a:t>LINK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33400" y="5342930"/>
            <a:ext cx="1524000" cy="9144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362200" y="5334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Walmart</a:t>
            </a:r>
            <a:endParaRPr lang="en-US" altLang="ko-KR" dirty="0" smtClean="0"/>
          </a:p>
          <a:p>
            <a:r>
              <a:rPr lang="ko-KR" altLang="ko-KR" dirty="0" smtClean="0"/>
              <a:t>6495 Atlanta Hwy. </a:t>
            </a:r>
            <a:r>
              <a:rPr lang="ko-KR" altLang="ko-KR" i="1" dirty="0" smtClean="0"/>
              <a:t>Montgomery</a:t>
            </a:r>
            <a:r>
              <a:rPr lang="ko-KR" altLang="ko-KR" dirty="0" smtClean="0"/>
              <a:t>, AL 36117</a:t>
            </a:r>
            <a:endParaRPr lang="en-US" altLang="ko-KR" dirty="0" smtClean="0"/>
          </a:p>
          <a:p>
            <a:r>
              <a:rPr lang="en-US" altLang="ko-KR" dirty="0" smtClean="0"/>
              <a:t>(334) 272-0263- </a:t>
            </a:r>
            <a:r>
              <a:rPr lang="en-US" altLang="ko-KR" dirty="0" smtClean="0">
                <a:hlinkClick r:id="rId11"/>
              </a:rPr>
              <a:t>LINK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Montgomery Area Schools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54466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3"/>
              </a:rPr>
              <a:t>http://www.mps.k12.al.us 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410200" y="4303931"/>
            <a:ext cx="2438400" cy="14478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hlinkClick r:id="rId5"/>
              </a:rPr>
              <a:t>http://www.aum.edu </a:t>
            </a:r>
            <a:endParaRPr lang="ko-KR" alt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19200" y="2060138"/>
            <a:ext cx="2438400" cy="14478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0" y="2020669"/>
            <a:ext cx="2438400" cy="14478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6400" y="3468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8"/>
              </a:rPr>
              <a:t>Montgomery Area Private Schools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219200" y="4343400"/>
            <a:ext cx="2438400" cy="1447800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0600" y="58028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0"/>
              </a:rPr>
              <a:t>Montgomery Career Colleges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57200" y="1066800"/>
            <a:ext cx="1600200" cy="914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2209800" y="9144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Ming’s Garden</a:t>
            </a:r>
          </a:p>
          <a:p>
            <a:r>
              <a:rPr lang="en-US" altLang="ko-KR" sz="1600" dirty="0" smtClean="0"/>
              <a:t>1741 Eastern Bypass</a:t>
            </a:r>
            <a:br>
              <a:rPr lang="en-US" altLang="ko-KR" sz="1600" dirty="0" smtClean="0"/>
            </a:br>
            <a:r>
              <a:rPr lang="en-US" altLang="ko-KR" sz="1600" dirty="0" smtClean="0"/>
              <a:t>Montgomery, AL 36117</a:t>
            </a:r>
          </a:p>
          <a:p>
            <a:r>
              <a:rPr lang="en-US" altLang="ko-KR" sz="1600" dirty="0" smtClean="0"/>
              <a:t>(334)-277-8188 </a:t>
            </a:r>
            <a:r>
              <a:rPr lang="en-US" altLang="ko-KR" sz="1600" dirty="0" smtClean="0">
                <a:hlinkClick r:id="rId3"/>
              </a:rPr>
              <a:t>LINK</a:t>
            </a:r>
            <a:endParaRPr lang="ko-KR" altLang="en-US" sz="16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57200" y="2209800"/>
            <a:ext cx="1600200" cy="9144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Sushi </a:t>
            </a:r>
            <a:r>
              <a:rPr lang="en-US" altLang="ko-KR" sz="1600" dirty="0" err="1" smtClean="0"/>
              <a:t>Yama</a:t>
            </a:r>
            <a:endParaRPr lang="en-US" altLang="ko-KR" sz="1600" dirty="0" smtClean="0"/>
          </a:p>
          <a:p>
            <a:r>
              <a:rPr lang="en-US" altLang="ko-KR" sz="1600" dirty="0" smtClean="0"/>
              <a:t>2070 Eastern Blvd.</a:t>
            </a:r>
          </a:p>
          <a:p>
            <a:r>
              <a:rPr lang="en-US" altLang="ko-KR" sz="1600" dirty="0" smtClean="0"/>
              <a:t>Montgomery, AL 36117</a:t>
            </a:r>
          </a:p>
          <a:p>
            <a:r>
              <a:rPr lang="en-US" altLang="ko-KR" sz="1600" dirty="0" smtClean="0"/>
              <a:t>(334)-612-7800 </a:t>
            </a:r>
            <a:r>
              <a:rPr lang="en-US" altLang="ko-KR" sz="1600" dirty="0" smtClean="0">
                <a:hlinkClick r:id="rId5"/>
              </a:rPr>
              <a:t>LINK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327660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Chick </a:t>
            </a:r>
            <a:r>
              <a:rPr lang="en-US" altLang="ko-KR" sz="1600" dirty="0" err="1" smtClean="0"/>
              <a:t>fil</a:t>
            </a:r>
            <a:r>
              <a:rPr lang="en-US" altLang="ko-KR" sz="1600" dirty="0" smtClean="0"/>
              <a:t> A</a:t>
            </a:r>
          </a:p>
          <a:p>
            <a:r>
              <a:rPr lang="en-US" altLang="ko-KR" sz="1600" dirty="0" smtClean="0"/>
              <a:t>6921 </a:t>
            </a:r>
            <a:r>
              <a:rPr lang="en-US" altLang="ko-KR" sz="1600" dirty="0" err="1" smtClean="0"/>
              <a:t>Eastchase</a:t>
            </a:r>
            <a:r>
              <a:rPr lang="en-US" altLang="ko-KR" sz="1600" dirty="0" smtClean="0"/>
              <a:t> Loop</a:t>
            </a:r>
            <a:br>
              <a:rPr lang="en-US" altLang="ko-KR" sz="1600" dirty="0" smtClean="0"/>
            </a:br>
            <a:r>
              <a:rPr lang="en-US" altLang="ko-KR" sz="1600" dirty="0" smtClean="0"/>
              <a:t>Montgomery, AL 36117</a:t>
            </a:r>
          </a:p>
          <a:p>
            <a:r>
              <a:rPr lang="en-US" altLang="ko-KR" sz="1600" dirty="0" smtClean="0"/>
              <a:t>(334)-271-1095 </a:t>
            </a:r>
            <a:r>
              <a:rPr lang="en-US" altLang="ko-KR" sz="1600" dirty="0" smtClean="0">
                <a:hlinkClick r:id="rId6"/>
              </a:rPr>
              <a:t>LINK</a:t>
            </a:r>
            <a:endParaRPr lang="ko-KR" altLang="en-US" sz="16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57200" y="3352800"/>
            <a:ext cx="1600200" cy="9144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3" name="Rounded Rectangle 12"/>
          <p:cNvSpPr/>
          <p:nvPr/>
        </p:nvSpPr>
        <p:spPr>
          <a:xfrm>
            <a:off x="457200" y="4495800"/>
            <a:ext cx="1600200" cy="9144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2209800" y="4495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Golden Corral</a:t>
            </a:r>
          </a:p>
          <a:p>
            <a:r>
              <a:rPr lang="en-US" sz="1600" dirty="0" smtClean="0"/>
              <a:t>1480 Eastern Boulevard  Montgomery, AL 36117</a:t>
            </a:r>
            <a:br>
              <a:rPr lang="en-US" sz="1600" dirty="0" smtClean="0"/>
            </a:br>
            <a:r>
              <a:rPr lang="en-US" sz="1600" dirty="0" smtClean="0"/>
              <a:t>(334) 532-0020 </a:t>
            </a:r>
            <a:r>
              <a:rPr lang="en-US" sz="1600" dirty="0" smtClean="0">
                <a:hlinkClick r:id="rId9"/>
              </a:rPr>
              <a:t>LINK</a:t>
            </a:r>
            <a:endParaRPr lang="en-US" sz="1600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57200" y="5562600"/>
            <a:ext cx="1600200" cy="9144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209800" y="5562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600" dirty="0" smtClean="0"/>
              <a:t>5180 Carmichael Road</a:t>
            </a:r>
            <a:r>
              <a:rPr lang="en-US" altLang="ko-KR" sz="1600" dirty="0" smtClean="0"/>
              <a:t>, </a:t>
            </a:r>
            <a:r>
              <a:rPr lang="ko-KR" altLang="ko-KR" sz="1600" dirty="0" smtClean="0"/>
              <a:t>Montgomery</a:t>
            </a:r>
            <a:br>
              <a:rPr lang="ko-KR" altLang="ko-KR" sz="1600" dirty="0" smtClean="0"/>
            </a:br>
            <a:r>
              <a:rPr lang="ko-KR" altLang="ko-KR" sz="1600" dirty="0" smtClean="0"/>
              <a:t>(334) 277-3952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hlinkClick r:id="rId11"/>
              </a:rPr>
              <a:t>LINK</a:t>
            </a:r>
            <a:endParaRPr lang="ko-KR" altLang="ko-K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MONTGOMERY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066800"/>
            <a:ext cx="1600200" cy="914400"/>
          </a:xfrm>
          <a:prstGeom prst="round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1143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Martin Luther King’s house</a:t>
            </a:r>
          </a:p>
          <a:p>
            <a:r>
              <a:rPr lang="en-US" dirty="0" smtClean="0"/>
              <a:t>Martin Luther King’s biography-</a:t>
            </a:r>
            <a:r>
              <a:rPr lang="en-US" dirty="0" smtClean="0">
                <a:hlinkClick r:id="rId3"/>
              </a:rPr>
              <a:t>LINK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2133600"/>
            <a:ext cx="1600200" cy="9144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2057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Montgomery Zoo</a:t>
            </a:r>
          </a:p>
          <a:p>
            <a:r>
              <a:rPr lang="en-US" dirty="0" smtClean="0"/>
              <a:t>(334) 240-4900</a:t>
            </a:r>
            <a:br>
              <a:rPr lang="en-US" dirty="0" smtClean="0"/>
            </a:br>
            <a:r>
              <a:rPr lang="en-US" dirty="0" smtClean="0"/>
              <a:t>More about Montgomery Zoo-</a:t>
            </a:r>
            <a:r>
              <a:rPr lang="en-US" dirty="0" smtClean="0">
                <a:hlinkClick r:id="rId5"/>
              </a:rPr>
              <a:t>LINK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3200400"/>
            <a:ext cx="1600200" cy="9906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3163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Alabama State Capital</a:t>
            </a:r>
          </a:p>
          <a:p>
            <a:r>
              <a:rPr lang="en-US" dirty="0" smtClean="0"/>
              <a:t>About Alabama State capital-</a:t>
            </a:r>
            <a:r>
              <a:rPr lang="en-US" dirty="0" smtClean="0">
                <a:hlinkClick r:id="rId7"/>
              </a:rPr>
              <a:t>LINK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33400" y="4343400"/>
            <a:ext cx="1600200" cy="9906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362200" y="42672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First White House of the </a:t>
            </a:r>
            <a:r>
              <a:rPr lang="en-US" altLang="ko-KR" dirty="0" smtClean="0"/>
              <a:t>Confederacy - </a:t>
            </a:r>
            <a:r>
              <a:rPr lang="en-US" altLang="ko-KR" dirty="0" smtClean="0">
                <a:hlinkClick r:id="rId9"/>
              </a:rPr>
              <a:t>LINK</a:t>
            </a:r>
            <a:endParaRPr lang="en-US" altLang="ko-KR" dirty="0" smtClean="0"/>
          </a:p>
          <a:p>
            <a:r>
              <a:rPr lang="ko-KR" altLang="ko-KR" dirty="0" smtClean="0"/>
              <a:t>644 Washington </a:t>
            </a:r>
            <a:r>
              <a:rPr lang="ko-KR" altLang="ko-KR" dirty="0" smtClean="0"/>
              <a:t>Street</a:t>
            </a:r>
            <a:endParaRPr lang="en-US" altLang="ko-KR" dirty="0" smtClean="0"/>
          </a:p>
          <a:p>
            <a:r>
              <a:rPr lang="ko-KR" altLang="ko-KR" dirty="0" smtClean="0"/>
              <a:t>Montgomery</a:t>
            </a:r>
            <a:r>
              <a:rPr lang="ko-KR" altLang="ko-KR" dirty="0" smtClean="0"/>
              <a:t>, AL </a:t>
            </a:r>
            <a:r>
              <a:rPr lang="ko-KR" altLang="ko-KR" dirty="0" smtClean="0"/>
              <a:t>36130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3400" y="5486400"/>
            <a:ext cx="1600200" cy="9906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438400" y="5486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Old Alabama Town</a:t>
            </a:r>
          </a:p>
          <a:p>
            <a:r>
              <a:rPr lang="ko-KR" altLang="ko-KR" dirty="0" smtClean="0"/>
              <a:t>301 Columbus Street Montgomery, AL 36104</a:t>
            </a:r>
            <a:r>
              <a:rPr lang="en-US" altLang="ko-KR" dirty="0" smtClean="0"/>
              <a:t> </a:t>
            </a:r>
            <a:r>
              <a:rPr lang="en-US" altLang="ko-KR" dirty="0" smtClean="0">
                <a:hlinkClick r:id="rId11"/>
              </a:rPr>
              <a:t>LINK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Montgomery Image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667" t="27556" r="556" b="5778"/>
          <a:stretch>
            <a:fillRect/>
          </a:stretch>
        </p:blipFill>
        <p:spPr bwMode="auto">
          <a:xfrm>
            <a:off x="0" y="1143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193</Words>
  <Application>Microsoft Office PowerPoint</Application>
  <PresentationFormat>On-screen Show (4:3)</PresentationFormat>
  <Paragraphs>71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Entertainment</vt:lpstr>
      <vt:lpstr>Shopping</vt:lpstr>
      <vt:lpstr>Montgomery Area Schools</vt:lpstr>
      <vt:lpstr>Dining</vt:lpstr>
      <vt:lpstr>MONTGOMERY</vt:lpstr>
      <vt:lpstr>Montgomery Image</vt:lpstr>
    </vt:vector>
  </TitlesOfParts>
  <Company>Montgomery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D.C.</dc:title>
  <dc:creator>s7183</dc:creator>
  <cp:lastModifiedBy>kevin.culpepper</cp:lastModifiedBy>
  <cp:revision>139</cp:revision>
  <dcterms:created xsi:type="dcterms:W3CDTF">2012-11-27T18:02:07Z</dcterms:created>
  <dcterms:modified xsi:type="dcterms:W3CDTF">2013-12-06T16:00:08Z</dcterms:modified>
</cp:coreProperties>
</file>