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notesSlides/notesSlide1.xml" ContentType="application/vnd.openxmlformats-officedocument.presentationml.notesSlide+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activeX/activeX14.xml" ContentType="application/vnd.ms-office.activeX+xml"/>
  <Override PartName="/ppt/notesSlides/notesSlide2.xml" ContentType="application/vnd.openxmlformats-officedocument.presentationml.notesSlide+xml"/>
  <Override PartName="/ppt/activeX/activeX15.xml" ContentType="application/vnd.ms-office.activeX+xml"/>
  <Override PartName="/ppt/activeX/activeX16.xml" ContentType="application/vnd.ms-office.activeX+xml"/>
  <Override PartName="/ppt/activeX/activeX17.xml" ContentType="application/vnd.ms-office.activeX+xml"/>
  <Override PartName="/ppt/activeX/activeX18.xml" ContentType="application/vnd.ms-office.activeX+xml"/>
  <Override PartName="/ppt/activeX/activeX19.xml" ContentType="application/vnd.ms-office.activeX+xml"/>
  <Override PartName="/ppt/activeX/activeX20.xml" ContentType="application/vnd.ms-office.activeX+xml"/>
  <Override PartName="/ppt/activeX/activeX21.xml" ContentType="application/vnd.ms-office.activeX+xml"/>
  <Override PartName="/ppt/notesSlides/notesSlide3.xml" ContentType="application/vnd.openxmlformats-officedocument.presentationml.notesSlide+xml"/>
  <Override PartName="/ppt/activeX/activeX22.xml" ContentType="application/vnd.ms-office.activeX+xml"/>
  <Override PartName="/ppt/activeX/activeX23.xml" ContentType="application/vnd.ms-office.activeX+xml"/>
  <Override PartName="/ppt/activeX/activeX24.xml" ContentType="application/vnd.ms-office.activeX+xml"/>
  <Override PartName="/ppt/activeX/activeX25.xml" ContentType="application/vnd.ms-office.activeX+xml"/>
  <Override PartName="/ppt/activeX/activeX26.xml" ContentType="application/vnd.ms-office.activeX+xml"/>
  <Override PartName="/ppt/activeX/activeX27.xml" ContentType="application/vnd.ms-office.activeX+xml"/>
  <Override PartName="/ppt/activeX/activeX28.xml" ContentType="application/vnd.ms-office.activeX+xml"/>
  <Override PartName="/ppt/notesSlides/notesSlide4.xml" ContentType="application/vnd.openxmlformats-officedocument.presentationml.notesSlide+xml"/>
  <Override PartName="/ppt/activeX/activeX29.xml" ContentType="application/vnd.ms-office.activeX+xml"/>
  <Override PartName="/ppt/activeX/activeX30.xml" ContentType="application/vnd.ms-office.activeX+xml"/>
  <Override PartName="/ppt/activeX/activeX31.xml" ContentType="application/vnd.ms-office.activeX+xml"/>
  <Override PartName="/ppt/activeX/activeX32.xml" ContentType="application/vnd.ms-office.activeX+xml"/>
  <Override PartName="/ppt/activeX/activeX33.xml" ContentType="application/vnd.ms-office.activeX+xml"/>
  <Override PartName="/ppt/activeX/activeX34.xml" ContentType="application/vnd.ms-office.activeX+xml"/>
  <Override PartName="/ppt/activeX/activeX35.xml" ContentType="application/vnd.ms-office.activeX+xml"/>
  <Override PartName="/ppt/notesSlides/notesSlide5.xml" ContentType="application/vnd.openxmlformats-officedocument.presentationml.notesSlide+xml"/>
  <Override PartName="/ppt/activeX/activeX36.xml" ContentType="application/vnd.ms-office.activeX+xml"/>
  <Override PartName="/ppt/activeX/activeX37.xml" ContentType="application/vnd.ms-office.activeX+xml"/>
  <Override PartName="/ppt/activeX/activeX38.xml" ContentType="application/vnd.ms-office.activeX+xml"/>
  <Override PartName="/ppt/activeX/activeX39.xml" ContentType="application/vnd.ms-office.activeX+xml"/>
  <Override PartName="/ppt/activeX/activeX40.xml" ContentType="application/vnd.ms-office.activeX+xml"/>
  <Override PartName="/ppt/activeX/activeX41.xml" ContentType="application/vnd.ms-office.activeX+xml"/>
  <Override PartName="/ppt/activeX/activeX42.xml" ContentType="application/vnd.ms-office.activeX+xml"/>
  <Override PartName="/ppt/notesSlides/notesSlide6.xml" ContentType="application/vnd.openxmlformats-officedocument.presentationml.notesSlide+xml"/>
  <Override PartName="/ppt/notesSlides/notesSlide7.xml" ContentType="application/vnd.openxmlformats-officedocument.presentationml.notesSlide+xml"/>
  <Override PartName="/ppt/activeX/activeX43.xml" ContentType="application/vnd.ms-office.activeX+xml"/>
  <Override PartName="/ppt/activeX/activeX44.xml" ContentType="application/vnd.ms-office.activeX+xml"/>
  <Override PartName="/ppt/activeX/activeX45.xml" ContentType="application/vnd.ms-office.activeX+xml"/>
  <Override PartName="/ppt/activeX/activeX46.xml" ContentType="application/vnd.ms-office.activeX+xml"/>
  <Override PartName="/ppt/notesSlides/notesSlide8.xml" ContentType="application/vnd.openxmlformats-officedocument.presentationml.notesSlide+xml"/>
  <Override PartName="/ppt/activeX/activeX47.xml" ContentType="application/vnd.ms-office.activeX+xml"/>
  <Override PartName="/ppt/activeX/activeX48.xml" ContentType="application/vnd.ms-office.activeX+xml"/>
  <Override PartName="/ppt/activeX/activeX49.xml" ContentType="application/vnd.ms-office.activeX+xml"/>
  <Override PartName="/ppt/activeX/activeX50.xml" ContentType="application/vnd.ms-office.activeX+xml"/>
  <Override PartName="/ppt/notesSlides/notesSlide9.xml" ContentType="application/vnd.openxmlformats-officedocument.presentationml.notesSlide+xml"/>
  <Override PartName="/ppt/vbaProject.bin" ContentType="application/vnd.ms-office.vbaPro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60" r:id="rId3"/>
    <p:sldId id="261" r:id="rId4"/>
    <p:sldId id="257" r:id="rId5"/>
    <p:sldId id="265" r:id="rId6"/>
    <p:sldId id="259" r:id="rId7"/>
    <p:sldId id="266" r:id="rId8"/>
    <p:sldId id="262" r:id="rId9"/>
    <p:sldId id="267" r:id="rId10"/>
    <p:sldId id="264" r:id="rId11"/>
    <p:sldId id="258" r:id="rId12"/>
    <p:sldId id="263" r:id="rId13"/>
  </p:sldIdLst>
  <p:sldSz cx="12192000" cy="6858000"/>
  <p:notesSz cx="6858000" cy="9144000"/>
  <p:embeddedFontLst>
    <p:embeddedFont>
      <p:font typeface="Aharoni" panose="02010803020104030203" pitchFamily="2" charset="-79"/>
      <p:bold r:id="rId15"/>
    </p:embeddedFon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Franklin Gothic Medium Cond" panose="020B0606030402020204" pitchFamily="3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3" autoAdjust="0"/>
    <p:restoredTop sz="89500" autoAdjust="0"/>
  </p:normalViewPr>
  <p:slideViewPr>
    <p:cSldViewPr snapToGrid="0">
      <p:cViewPr varScale="1">
        <p:scale>
          <a:sx n="84" d="100"/>
          <a:sy n="84" d="100"/>
        </p:scale>
        <p:origin x="102"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microsoft.com/office/2006/relationships/vbaProject" Target="vbaProject.bin"/></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27.xml.rels><?xml version="1.0" encoding="UTF-8" standalone="yes"?>
<Relationships xmlns="http://schemas.openxmlformats.org/package/2006/relationships"><Relationship Id="rId1" Type="http://schemas.microsoft.com/office/2006/relationships/activeXControlBinary" Target="activeX27.bin"/></Relationships>
</file>

<file path=ppt/activeX/_rels/activeX28.xml.rels><?xml version="1.0" encoding="UTF-8" standalone="yes"?>
<Relationships xmlns="http://schemas.openxmlformats.org/package/2006/relationships"><Relationship Id="rId1" Type="http://schemas.microsoft.com/office/2006/relationships/activeXControlBinary" Target="activeX28.bin"/></Relationships>
</file>

<file path=ppt/activeX/_rels/activeX29.xml.rels><?xml version="1.0" encoding="UTF-8" standalone="yes"?>
<Relationships xmlns="http://schemas.openxmlformats.org/package/2006/relationships"><Relationship Id="rId1" Type="http://schemas.microsoft.com/office/2006/relationships/activeXControlBinary" Target="activeX29.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30.xml.rels><?xml version="1.0" encoding="UTF-8" standalone="yes"?>
<Relationships xmlns="http://schemas.openxmlformats.org/package/2006/relationships"><Relationship Id="rId1" Type="http://schemas.microsoft.com/office/2006/relationships/activeXControlBinary" Target="activeX30.bin"/></Relationships>
</file>

<file path=ppt/activeX/_rels/activeX31.xml.rels><?xml version="1.0" encoding="UTF-8" standalone="yes"?>
<Relationships xmlns="http://schemas.openxmlformats.org/package/2006/relationships"><Relationship Id="rId1" Type="http://schemas.microsoft.com/office/2006/relationships/activeXControlBinary" Target="activeX31.bin"/></Relationships>
</file>

<file path=ppt/activeX/_rels/activeX32.xml.rels><?xml version="1.0" encoding="UTF-8" standalone="yes"?>
<Relationships xmlns="http://schemas.openxmlformats.org/package/2006/relationships"><Relationship Id="rId1" Type="http://schemas.microsoft.com/office/2006/relationships/activeXControlBinary" Target="activeX32.bin"/></Relationships>
</file>

<file path=ppt/activeX/_rels/activeX33.xml.rels><?xml version="1.0" encoding="UTF-8" standalone="yes"?>
<Relationships xmlns="http://schemas.openxmlformats.org/package/2006/relationships"><Relationship Id="rId1" Type="http://schemas.microsoft.com/office/2006/relationships/activeXControlBinary" Target="activeX33.bin"/></Relationships>
</file>

<file path=ppt/activeX/_rels/activeX34.xml.rels><?xml version="1.0" encoding="UTF-8" standalone="yes"?>
<Relationships xmlns="http://schemas.openxmlformats.org/package/2006/relationships"><Relationship Id="rId1" Type="http://schemas.microsoft.com/office/2006/relationships/activeXControlBinary" Target="activeX34.bin"/></Relationships>
</file>

<file path=ppt/activeX/_rels/activeX35.xml.rels><?xml version="1.0" encoding="UTF-8" standalone="yes"?>
<Relationships xmlns="http://schemas.openxmlformats.org/package/2006/relationships"><Relationship Id="rId1" Type="http://schemas.microsoft.com/office/2006/relationships/activeXControlBinary" Target="activeX35.bin"/></Relationships>
</file>

<file path=ppt/activeX/_rels/activeX36.xml.rels><?xml version="1.0" encoding="UTF-8" standalone="yes"?>
<Relationships xmlns="http://schemas.openxmlformats.org/package/2006/relationships"><Relationship Id="rId1" Type="http://schemas.microsoft.com/office/2006/relationships/activeXControlBinary" Target="activeX36.bin"/></Relationships>
</file>

<file path=ppt/activeX/_rels/activeX37.xml.rels><?xml version="1.0" encoding="UTF-8" standalone="yes"?>
<Relationships xmlns="http://schemas.openxmlformats.org/package/2006/relationships"><Relationship Id="rId1" Type="http://schemas.microsoft.com/office/2006/relationships/activeXControlBinary" Target="activeX37.bin"/></Relationships>
</file>

<file path=ppt/activeX/_rels/activeX38.xml.rels><?xml version="1.0" encoding="UTF-8" standalone="yes"?>
<Relationships xmlns="http://schemas.openxmlformats.org/package/2006/relationships"><Relationship Id="rId1" Type="http://schemas.microsoft.com/office/2006/relationships/activeXControlBinary" Target="activeX38.bin"/></Relationships>
</file>

<file path=ppt/activeX/_rels/activeX39.xml.rels><?xml version="1.0" encoding="UTF-8" standalone="yes"?>
<Relationships xmlns="http://schemas.openxmlformats.org/package/2006/relationships"><Relationship Id="rId1" Type="http://schemas.microsoft.com/office/2006/relationships/activeXControlBinary" Target="activeX39.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40.xml.rels><?xml version="1.0" encoding="UTF-8" standalone="yes"?>
<Relationships xmlns="http://schemas.openxmlformats.org/package/2006/relationships"><Relationship Id="rId1" Type="http://schemas.microsoft.com/office/2006/relationships/activeXControlBinary" Target="activeX40.bin"/></Relationships>
</file>

<file path=ppt/activeX/_rels/activeX41.xml.rels><?xml version="1.0" encoding="UTF-8" standalone="yes"?>
<Relationships xmlns="http://schemas.openxmlformats.org/package/2006/relationships"><Relationship Id="rId1" Type="http://schemas.microsoft.com/office/2006/relationships/activeXControlBinary" Target="activeX41.bin"/></Relationships>
</file>

<file path=ppt/activeX/_rels/activeX42.xml.rels><?xml version="1.0" encoding="UTF-8" standalone="yes"?>
<Relationships xmlns="http://schemas.openxmlformats.org/package/2006/relationships"><Relationship Id="rId1" Type="http://schemas.microsoft.com/office/2006/relationships/activeXControlBinary" Target="activeX42.bin"/></Relationships>
</file>

<file path=ppt/activeX/_rels/activeX43.xml.rels><?xml version="1.0" encoding="UTF-8" standalone="yes"?>
<Relationships xmlns="http://schemas.openxmlformats.org/package/2006/relationships"><Relationship Id="rId1" Type="http://schemas.microsoft.com/office/2006/relationships/activeXControlBinary" Target="activeX43.bin"/></Relationships>
</file>

<file path=ppt/activeX/_rels/activeX44.xml.rels><?xml version="1.0" encoding="UTF-8" standalone="yes"?>
<Relationships xmlns="http://schemas.openxmlformats.org/package/2006/relationships"><Relationship Id="rId1" Type="http://schemas.microsoft.com/office/2006/relationships/activeXControlBinary" Target="activeX44.bin"/></Relationships>
</file>

<file path=ppt/activeX/_rels/activeX45.xml.rels><?xml version="1.0" encoding="UTF-8" standalone="yes"?>
<Relationships xmlns="http://schemas.openxmlformats.org/package/2006/relationships"><Relationship Id="rId1" Type="http://schemas.microsoft.com/office/2006/relationships/activeXControlBinary" Target="activeX45.bin"/></Relationships>
</file>

<file path=ppt/activeX/_rels/activeX46.xml.rels><?xml version="1.0" encoding="UTF-8" standalone="yes"?>
<Relationships xmlns="http://schemas.openxmlformats.org/package/2006/relationships"><Relationship Id="rId1" Type="http://schemas.microsoft.com/office/2006/relationships/activeXControlBinary" Target="activeX46.bin"/></Relationships>
</file>

<file path=ppt/activeX/_rels/activeX47.xml.rels><?xml version="1.0" encoding="UTF-8" standalone="yes"?>
<Relationships xmlns="http://schemas.openxmlformats.org/package/2006/relationships"><Relationship Id="rId1" Type="http://schemas.microsoft.com/office/2006/relationships/activeXControlBinary" Target="activeX47.bin"/></Relationships>
</file>

<file path=ppt/activeX/_rels/activeX48.xml.rels><?xml version="1.0" encoding="UTF-8" standalone="yes"?>
<Relationships xmlns="http://schemas.openxmlformats.org/package/2006/relationships"><Relationship Id="rId1" Type="http://schemas.microsoft.com/office/2006/relationships/activeXControlBinary" Target="activeX48.bin"/></Relationships>
</file>

<file path=ppt/activeX/_rels/activeX49.xml.rels><?xml version="1.0" encoding="UTF-8" standalone="yes"?>
<Relationships xmlns="http://schemas.openxmlformats.org/package/2006/relationships"><Relationship Id="rId1" Type="http://schemas.microsoft.com/office/2006/relationships/activeXControlBinary" Target="activeX49.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50.xml.rels><?xml version="1.0" encoding="UTF-8" standalone="yes"?>
<Relationships xmlns="http://schemas.openxmlformats.org/package/2006/relationships"><Relationship Id="rId1" Type="http://schemas.microsoft.com/office/2006/relationships/activeXControlBinary" Target="activeX50.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7053240-CE69-11CD-A777-00DD01143C57}" ax:persistence="persistStorage" r:id="rId1"/>
</file>

<file path=ppt/activeX/activeX10.xml><?xml version="1.0" encoding="utf-8"?>
<ax:ocx xmlns:ax="http://schemas.microsoft.com/office/2006/activeX" xmlns:r="http://schemas.openxmlformats.org/officeDocument/2006/relationships" ax:classid="{8BD21D10-EC42-11CE-9E0D-00AA006002F3}" ax:persistence="persistStorage" r:id="rId1"/>
</file>

<file path=ppt/activeX/activeX11.xml><?xml version="1.0" encoding="utf-8"?>
<ax:ocx xmlns:ax="http://schemas.microsoft.com/office/2006/activeX" xmlns:r="http://schemas.openxmlformats.org/officeDocument/2006/relationships" ax:classid="{8BD21D10-EC42-11CE-9E0D-00AA006002F3}" ax:persistence="persistStorage" r:id="rId1"/>
</file>

<file path=ppt/activeX/activeX12.xml><?xml version="1.0" encoding="utf-8"?>
<ax:ocx xmlns:ax="http://schemas.microsoft.com/office/2006/activeX" xmlns:r="http://schemas.openxmlformats.org/officeDocument/2006/relationships" ax:classid="{D7053240-CE69-11CD-A777-00DD01143C57}" ax:persistence="persistStorage" r:id="rId1"/>
</file>

<file path=ppt/activeX/activeX13.xml><?xml version="1.0" encoding="utf-8"?>
<ax:ocx xmlns:ax="http://schemas.microsoft.com/office/2006/activeX" xmlns:r="http://schemas.openxmlformats.org/officeDocument/2006/relationships" ax:classid="{D7053240-CE69-11CD-A777-00DD01143C57}" ax:persistence="persistStorage" r:id="rId1"/>
</file>

<file path=ppt/activeX/activeX14.xml><?xml version="1.0" encoding="utf-8"?>
<ax:ocx xmlns:ax="http://schemas.microsoft.com/office/2006/activeX" xmlns:r="http://schemas.openxmlformats.org/officeDocument/2006/relationships" ax:classid="{D7053240-CE69-11CD-A777-00DD01143C57}" ax:persistence="persistStorage" r:id="rId1"/>
</file>

<file path=ppt/activeX/activeX15.xml><?xml version="1.0" encoding="utf-8"?>
<ax:ocx xmlns:ax="http://schemas.microsoft.com/office/2006/activeX" xmlns:r="http://schemas.openxmlformats.org/officeDocument/2006/relationships" ax:classid="{D7053240-CE69-11CD-A777-00DD01143C57}" ax:persistence="persistStorage" r:id="rId1"/>
</file>

<file path=ppt/activeX/activeX16.xml><?xml version="1.0" encoding="utf-8"?>
<ax:ocx xmlns:ax="http://schemas.microsoft.com/office/2006/activeX" xmlns:r="http://schemas.openxmlformats.org/officeDocument/2006/relationships" ax:classid="{8BD21D10-EC42-11CE-9E0D-00AA006002F3}" ax:persistence="persistStorage" r:id="rId1"/>
</file>

<file path=ppt/activeX/activeX17.xml><?xml version="1.0" encoding="utf-8"?>
<ax:ocx xmlns:ax="http://schemas.microsoft.com/office/2006/activeX" xmlns:r="http://schemas.openxmlformats.org/officeDocument/2006/relationships" ax:classid="{8BD21D10-EC42-11CE-9E0D-00AA006002F3}" ax:persistence="persistStorage" r:id="rId1"/>
</file>

<file path=ppt/activeX/activeX18.xml><?xml version="1.0" encoding="utf-8"?>
<ax:ocx xmlns:ax="http://schemas.microsoft.com/office/2006/activeX" xmlns:r="http://schemas.openxmlformats.org/officeDocument/2006/relationships" ax:classid="{8BD21D10-EC42-11CE-9E0D-00AA006002F3}" ax:persistence="persistStorage" r:id="rId1"/>
</file>

<file path=ppt/activeX/activeX19.xml><?xml version="1.0" encoding="utf-8"?>
<ax:ocx xmlns:ax="http://schemas.microsoft.com/office/2006/activeX" xmlns:r="http://schemas.openxmlformats.org/officeDocument/2006/relationships" ax:classid="{D7053240-CE69-11CD-A777-00DD01143C57}"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20.xml><?xml version="1.0" encoding="utf-8"?>
<ax:ocx xmlns:ax="http://schemas.microsoft.com/office/2006/activeX" xmlns:r="http://schemas.openxmlformats.org/officeDocument/2006/relationships" ax:classid="{D7053240-CE69-11CD-A777-00DD01143C57}" ax:persistence="persistStorage" r:id="rId1"/>
</file>

<file path=ppt/activeX/activeX21.xml><?xml version="1.0" encoding="utf-8"?>
<ax:ocx xmlns:ax="http://schemas.microsoft.com/office/2006/activeX" xmlns:r="http://schemas.openxmlformats.org/officeDocument/2006/relationships" ax:classid="{D7053240-CE69-11CD-A777-00DD01143C57}" ax:persistence="persistStorage" r:id="rId1"/>
</file>

<file path=ppt/activeX/activeX22.xml><?xml version="1.0" encoding="utf-8"?>
<ax:ocx xmlns:ax="http://schemas.microsoft.com/office/2006/activeX" xmlns:r="http://schemas.openxmlformats.org/officeDocument/2006/relationships" ax:classid="{D7053240-CE69-11CD-A777-00DD01143C57}" ax:persistence="persistStorage" r:id="rId1"/>
</file>

<file path=ppt/activeX/activeX23.xml><?xml version="1.0" encoding="utf-8"?>
<ax:ocx xmlns:ax="http://schemas.microsoft.com/office/2006/activeX" xmlns:r="http://schemas.openxmlformats.org/officeDocument/2006/relationships" ax:classid="{8BD21D10-EC42-11CE-9E0D-00AA006002F3}" ax:persistence="persistStorage" r:id="rId1"/>
</file>

<file path=ppt/activeX/activeX24.xml><?xml version="1.0" encoding="utf-8"?>
<ax:ocx xmlns:ax="http://schemas.microsoft.com/office/2006/activeX" xmlns:r="http://schemas.openxmlformats.org/officeDocument/2006/relationships" ax:classid="{8BD21D10-EC42-11CE-9E0D-00AA006002F3}" ax:persistence="persistStorage" r:id="rId1"/>
</file>

<file path=ppt/activeX/activeX25.xml><?xml version="1.0" encoding="utf-8"?>
<ax:ocx xmlns:ax="http://schemas.microsoft.com/office/2006/activeX" xmlns:r="http://schemas.openxmlformats.org/officeDocument/2006/relationships" ax:classid="{8BD21D10-EC42-11CE-9E0D-00AA006002F3}" ax:persistence="persistStorage" r:id="rId1"/>
</file>

<file path=ppt/activeX/activeX26.xml><?xml version="1.0" encoding="utf-8"?>
<ax:ocx xmlns:ax="http://schemas.microsoft.com/office/2006/activeX" xmlns:r="http://schemas.openxmlformats.org/officeDocument/2006/relationships" ax:classid="{D7053240-CE69-11CD-A777-00DD01143C57}" ax:persistence="persistStorage" r:id="rId1"/>
</file>

<file path=ppt/activeX/activeX27.xml><?xml version="1.0" encoding="utf-8"?>
<ax:ocx xmlns:ax="http://schemas.microsoft.com/office/2006/activeX" xmlns:r="http://schemas.openxmlformats.org/officeDocument/2006/relationships" ax:classid="{D7053240-CE69-11CD-A777-00DD01143C57}" ax:persistence="persistStorage" r:id="rId1"/>
</file>

<file path=ppt/activeX/activeX28.xml><?xml version="1.0" encoding="utf-8"?>
<ax:ocx xmlns:ax="http://schemas.microsoft.com/office/2006/activeX" xmlns:r="http://schemas.openxmlformats.org/officeDocument/2006/relationships" ax:classid="{D7053240-CE69-11CD-A777-00DD01143C57}" ax:persistence="persistStorage" r:id="rId1"/>
</file>

<file path=ppt/activeX/activeX29.xml><?xml version="1.0" encoding="utf-8"?>
<ax:ocx xmlns:ax="http://schemas.microsoft.com/office/2006/activeX" xmlns:r="http://schemas.openxmlformats.org/officeDocument/2006/relationships" ax:classid="{D7053240-CE69-11CD-A777-00DD01143C57}"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30.xml><?xml version="1.0" encoding="utf-8"?>
<ax:ocx xmlns:ax="http://schemas.microsoft.com/office/2006/activeX" xmlns:r="http://schemas.openxmlformats.org/officeDocument/2006/relationships" ax:classid="{8BD21D10-EC42-11CE-9E0D-00AA006002F3}" ax:persistence="persistStorage" r:id="rId1"/>
</file>

<file path=ppt/activeX/activeX31.xml><?xml version="1.0" encoding="utf-8"?>
<ax:ocx xmlns:ax="http://schemas.microsoft.com/office/2006/activeX" xmlns:r="http://schemas.openxmlformats.org/officeDocument/2006/relationships" ax:classid="{8BD21D10-EC42-11CE-9E0D-00AA006002F3}" ax:persistence="persistStorage" r:id="rId1"/>
</file>

<file path=ppt/activeX/activeX32.xml><?xml version="1.0" encoding="utf-8"?>
<ax:ocx xmlns:ax="http://schemas.microsoft.com/office/2006/activeX" xmlns:r="http://schemas.openxmlformats.org/officeDocument/2006/relationships" ax:classid="{8BD21D10-EC42-11CE-9E0D-00AA006002F3}" ax:persistence="persistStorage" r:id="rId1"/>
</file>

<file path=ppt/activeX/activeX33.xml><?xml version="1.0" encoding="utf-8"?>
<ax:ocx xmlns:ax="http://schemas.microsoft.com/office/2006/activeX" xmlns:r="http://schemas.openxmlformats.org/officeDocument/2006/relationships" ax:classid="{D7053240-CE69-11CD-A777-00DD01143C57}" ax:persistence="persistStorage" r:id="rId1"/>
</file>

<file path=ppt/activeX/activeX34.xml><?xml version="1.0" encoding="utf-8"?>
<ax:ocx xmlns:ax="http://schemas.microsoft.com/office/2006/activeX" xmlns:r="http://schemas.openxmlformats.org/officeDocument/2006/relationships" ax:classid="{D7053240-CE69-11CD-A777-00DD01143C57}" ax:persistence="persistStorage" r:id="rId1"/>
</file>

<file path=ppt/activeX/activeX35.xml><?xml version="1.0" encoding="utf-8"?>
<ax:ocx xmlns:ax="http://schemas.microsoft.com/office/2006/activeX" xmlns:r="http://schemas.openxmlformats.org/officeDocument/2006/relationships" ax:classid="{D7053240-CE69-11CD-A777-00DD01143C57}" ax:persistence="persistStorage" r:id="rId1"/>
</file>

<file path=ppt/activeX/activeX36.xml><?xml version="1.0" encoding="utf-8"?>
<ax:ocx xmlns:ax="http://schemas.microsoft.com/office/2006/activeX" xmlns:r="http://schemas.openxmlformats.org/officeDocument/2006/relationships" ax:classid="{D7053240-CE69-11CD-A777-00DD01143C57}" ax:persistence="persistStorage" r:id="rId1"/>
</file>

<file path=ppt/activeX/activeX37.xml><?xml version="1.0" encoding="utf-8"?>
<ax:ocx xmlns:ax="http://schemas.microsoft.com/office/2006/activeX" xmlns:r="http://schemas.openxmlformats.org/officeDocument/2006/relationships" ax:classid="{8BD21D10-EC42-11CE-9E0D-00AA006002F3}" ax:persistence="persistStorage" r:id="rId1"/>
</file>

<file path=ppt/activeX/activeX38.xml><?xml version="1.0" encoding="utf-8"?>
<ax:ocx xmlns:ax="http://schemas.microsoft.com/office/2006/activeX" xmlns:r="http://schemas.openxmlformats.org/officeDocument/2006/relationships" ax:classid="{8BD21D10-EC42-11CE-9E0D-00AA006002F3}" ax:persistence="persistStorage" r:id="rId1"/>
</file>

<file path=ppt/activeX/activeX39.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40.xml><?xml version="1.0" encoding="utf-8"?>
<ax:ocx xmlns:ax="http://schemas.microsoft.com/office/2006/activeX" xmlns:r="http://schemas.openxmlformats.org/officeDocument/2006/relationships" ax:classid="{D7053240-CE69-11CD-A777-00DD01143C57}" ax:persistence="persistStorage" r:id="rId1"/>
</file>

<file path=ppt/activeX/activeX41.xml><?xml version="1.0" encoding="utf-8"?>
<ax:ocx xmlns:ax="http://schemas.microsoft.com/office/2006/activeX" xmlns:r="http://schemas.openxmlformats.org/officeDocument/2006/relationships" ax:classid="{D7053240-CE69-11CD-A777-00DD01143C57}" ax:persistence="persistStorage" r:id="rId1"/>
</file>

<file path=ppt/activeX/activeX42.xml><?xml version="1.0" encoding="utf-8"?>
<ax:ocx xmlns:ax="http://schemas.microsoft.com/office/2006/activeX" xmlns:r="http://schemas.openxmlformats.org/officeDocument/2006/relationships" ax:classid="{D7053240-CE69-11CD-A777-00DD01143C57}" ax:persistence="persistStorage" r:id="rId1"/>
</file>

<file path=ppt/activeX/activeX43.xml><?xml version="1.0" encoding="utf-8"?>
<ax:ocx xmlns:ax="http://schemas.microsoft.com/office/2006/activeX" xmlns:r="http://schemas.openxmlformats.org/officeDocument/2006/relationships" ax:classid="{8BD21D10-EC42-11CE-9E0D-00AA006002F3}" ax:persistence="persistStorage" r:id="rId1"/>
</file>

<file path=ppt/activeX/activeX44.xml><?xml version="1.0" encoding="utf-8"?>
<ax:ocx xmlns:ax="http://schemas.microsoft.com/office/2006/activeX" xmlns:r="http://schemas.openxmlformats.org/officeDocument/2006/relationships" ax:classid="{8BD21D10-EC42-11CE-9E0D-00AA006002F3}" ax:persistence="persistStorage" r:id="rId1"/>
</file>

<file path=ppt/activeX/activeX45.xml><?xml version="1.0" encoding="utf-8"?>
<ax:ocx xmlns:ax="http://schemas.microsoft.com/office/2006/activeX" xmlns:r="http://schemas.openxmlformats.org/officeDocument/2006/relationships" ax:classid="{D7053240-CE69-11CD-A777-00DD01143C57}" ax:persistence="persistStorage" r:id="rId1"/>
</file>

<file path=ppt/activeX/activeX46.xml><?xml version="1.0" encoding="utf-8"?>
<ax:ocx xmlns:ax="http://schemas.microsoft.com/office/2006/activeX" xmlns:r="http://schemas.openxmlformats.org/officeDocument/2006/relationships" ax:classid="{D7053240-CE69-11CD-A777-00DD01143C57}" ax:persistence="persistStorage" r:id="rId1"/>
</file>

<file path=ppt/activeX/activeX47.xml><?xml version="1.0" encoding="utf-8"?>
<ax:ocx xmlns:ax="http://schemas.microsoft.com/office/2006/activeX" xmlns:r="http://schemas.openxmlformats.org/officeDocument/2006/relationships" ax:classid="{D7053240-CE69-11CD-A777-00DD01143C57}" ax:persistence="persistStorage" r:id="rId1"/>
</file>

<file path=ppt/activeX/activeX48.xml><?xml version="1.0" encoding="utf-8"?>
<ax:ocx xmlns:ax="http://schemas.microsoft.com/office/2006/activeX" xmlns:r="http://schemas.openxmlformats.org/officeDocument/2006/relationships" ax:classid="{8BD21D10-EC42-11CE-9E0D-00AA006002F3}" ax:persistence="persistStorage" r:id="rId1"/>
</file>

<file path=ppt/activeX/activeX49.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D7053240-CE69-11CD-A777-00DD01143C57}" ax:persistence="persistStorage" r:id="rId1"/>
</file>

<file path=ppt/activeX/activeX50.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D7053240-CE69-11CD-A777-00DD01143C57}" ax:persistence="persistStorage" r:id="rId1"/>
</file>

<file path=ppt/activeX/activeX7.xml><?xml version="1.0" encoding="utf-8"?>
<ax:ocx xmlns:ax="http://schemas.microsoft.com/office/2006/activeX" xmlns:r="http://schemas.openxmlformats.org/officeDocument/2006/relationships" ax:classid="{D7053240-CE69-11CD-A777-00DD01143C57}" ax:persistence="persistStorage" r:id="rId1"/>
</file>

<file path=ppt/activeX/activeX8.xml><?xml version="1.0" encoding="utf-8"?>
<ax:ocx xmlns:ax="http://schemas.microsoft.com/office/2006/activeX" xmlns:r="http://schemas.openxmlformats.org/officeDocument/2006/relationships" ax:classid="{D7053240-CE69-11CD-A777-00DD01143C57}" ax:persistence="persistStorage" r:id="rId1"/>
</file>

<file path=ppt/activeX/activeX9.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3.wmf"/><Relationship Id="rId1" Type="http://schemas.openxmlformats.org/officeDocument/2006/relationships/image" Target="../media/image8.wmf"/><Relationship Id="rId6"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3.wmf"/><Relationship Id="rId1" Type="http://schemas.openxmlformats.org/officeDocument/2006/relationships/image" Target="../media/image17.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3.wmf"/><Relationship Id="rId1" Type="http://schemas.openxmlformats.org/officeDocument/2006/relationships/image" Target="../media/image21.wmf"/><Relationship Id="rId6" Type="http://schemas.openxmlformats.org/officeDocument/2006/relationships/image" Target="../media/image7.wmf"/><Relationship Id="rId5" Type="http://schemas.openxmlformats.org/officeDocument/2006/relationships/image" Target="../media/image23.wmf"/><Relationship Id="rId4"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3.wmf"/><Relationship Id="rId1" Type="http://schemas.openxmlformats.org/officeDocument/2006/relationships/image" Target="../media/image24.wmf"/><Relationship Id="rId6" Type="http://schemas.openxmlformats.org/officeDocument/2006/relationships/image" Target="../media/image7.wmf"/><Relationship Id="rId5" Type="http://schemas.openxmlformats.org/officeDocument/2006/relationships/image" Target="../media/image26.wmf"/><Relationship Id="rId4"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13.wmf"/><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BB814-3B1A-472D-AF26-06EB7105F7C1}" type="datetimeFigureOut">
              <a:rPr lang="en-US" smtClean="0"/>
              <a:t>12/11/2020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A70EE-BC6F-408A-9257-713F4ABE3D59}" type="slidenum">
              <a:rPr lang="en-US" smtClean="0"/>
              <a:t>‹#›</a:t>
            </a:fld>
            <a:endParaRPr lang="en-US"/>
          </a:p>
        </p:txBody>
      </p:sp>
    </p:spTree>
    <p:extLst>
      <p:ext uri="{BB962C8B-B14F-4D97-AF65-F5344CB8AC3E}">
        <p14:creationId xmlns:p14="http://schemas.microsoft.com/office/powerpoint/2010/main" val="48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beginning letter of a word to reveal the missing portion.  Once you hit “QUESTION / START” the question will appear and an automatic timer begins. The TIMER  is set for 30 seconds.  Once the 30 seconds has expired a “COVER” appears to stop the answering process.  If you click on the cover, it will disappear to allow the other team to guess any remaining words.  Once all answers have been revealed, you can select the appropriate arrow to go to the next question or select “TEAMS” to tally the points.  IF a team gets all of the words on the screen correct in the allotted time, CLICK BONUS and the appropriate BONUS Points will be applied. Round 1 = 1000pts., Round 2 = 2000pts., Round 3 = 3000pts.</a:t>
            </a:r>
          </a:p>
          <a:p>
            <a:r>
              <a:rPr lang="en-US" dirty="0"/>
              <a:t>The TIMER is set to start AFTER 3 SECONDS to allow time to read the question.</a:t>
            </a:r>
          </a:p>
          <a:p>
            <a:r>
              <a:rPr lang="en-US" dirty="0"/>
              <a:t>For every right answer stated click the “+100” button to add the points into the “score accumulator”.  When the 60 seconds runs out, click the “Add Points” button to the appropriate team.  If there are any remaining or empty blanks, the other team gets a chance to add to their point value.</a:t>
            </a:r>
          </a:p>
        </p:txBody>
      </p:sp>
      <p:sp>
        <p:nvSpPr>
          <p:cNvPr id="4" name="Slide Number Placeholder 3"/>
          <p:cNvSpPr>
            <a:spLocks noGrp="1"/>
          </p:cNvSpPr>
          <p:nvPr>
            <p:ph type="sldNum" sz="quarter" idx="5"/>
          </p:nvPr>
        </p:nvSpPr>
        <p:spPr/>
        <p:txBody>
          <a:bodyPr/>
          <a:lstStyle/>
          <a:p>
            <a:fld id="{A22A70EE-BC6F-408A-9257-713F4ABE3D59}" type="slidenum">
              <a:rPr lang="en-US" smtClean="0"/>
              <a:t>4</a:t>
            </a:fld>
            <a:endParaRPr lang="en-US"/>
          </a:p>
        </p:txBody>
      </p:sp>
    </p:spTree>
    <p:extLst>
      <p:ext uri="{BB962C8B-B14F-4D97-AF65-F5344CB8AC3E}">
        <p14:creationId xmlns:p14="http://schemas.microsoft.com/office/powerpoint/2010/main" val="104138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beginning letter of a word to reveal the missing portion.  Once you hit “QUESTION / START” the question will appear and an automatic timer begins. The TIMER  is set for 30 seconds.  Once the 30 seconds has expired a “COVER” appears to stop the answering process.  If you click on the cover, it will disappear to allow the other team to guess any remaining words.  Once all answers have been revealed, you can select the appropriate arrow to go to the next question or select “TEAMS” to tally the points.  IF a team gets all of the words on the screen correct in the allotted time, CLICK BONUS and the appropriate BONUS Points will be applied. Round 1 = 1000pts., Round 2 = 2000pts., Round 3 = 3000pts.</a:t>
            </a:r>
          </a:p>
          <a:p>
            <a:r>
              <a:rPr lang="en-US" dirty="0"/>
              <a:t>The TIMER is set to start AFTER 3 SECONDS to allow time to read the question.</a:t>
            </a:r>
          </a:p>
          <a:p>
            <a:r>
              <a:rPr lang="en-US" dirty="0"/>
              <a:t>For every right answer stated click the “+100” button to add the points into the “score accumulator”.  When the 60 seconds runs out, click the “Add Points” button to the appropriate team.  If there are any remaining or empty blanks, the other team gets a chance to add to their point value.</a:t>
            </a:r>
          </a:p>
        </p:txBody>
      </p:sp>
      <p:sp>
        <p:nvSpPr>
          <p:cNvPr id="4" name="Slide Number Placeholder 3"/>
          <p:cNvSpPr>
            <a:spLocks noGrp="1"/>
          </p:cNvSpPr>
          <p:nvPr>
            <p:ph type="sldNum" sz="quarter" idx="5"/>
          </p:nvPr>
        </p:nvSpPr>
        <p:spPr/>
        <p:txBody>
          <a:bodyPr/>
          <a:lstStyle/>
          <a:p>
            <a:fld id="{A22A70EE-BC6F-408A-9257-713F4ABE3D59}" type="slidenum">
              <a:rPr lang="en-US" smtClean="0"/>
              <a:t>5</a:t>
            </a:fld>
            <a:endParaRPr lang="en-US"/>
          </a:p>
        </p:txBody>
      </p:sp>
    </p:spTree>
    <p:extLst>
      <p:ext uri="{BB962C8B-B14F-4D97-AF65-F5344CB8AC3E}">
        <p14:creationId xmlns:p14="http://schemas.microsoft.com/office/powerpoint/2010/main" val="3751487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beginning letter of a word to reveal the missing portion.  Once you hit “QUESTION / START” the question will appear and an automatic timer begins. The TIMER  is set for 30 seconds.  Once the 30 seconds has expired a “COVER” appears to stop the answering process.  If you click on the cover, it will disappear to allow the other team to guess any remaining words.  Once all answers have been revealed, you can select the appropriate arrow to go to the next question or select “TEAMS” to tally the points. IF a team gets all of the words on the screen correct in the allotted time, CLICK BONUS and the appropriate BONUS Points will be applied. Round 1 = 1000pts., Round 2 = 2000pts., Round 3 = 3000pts.</a:t>
            </a:r>
          </a:p>
          <a:p>
            <a:r>
              <a:rPr lang="en-US" dirty="0"/>
              <a:t>The TIMER is set to start AFTER 3 SECONDS to allow time to read the question.</a:t>
            </a:r>
          </a:p>
          <a:p>
            <a:r>
              <a:rPr lang="en-US" dirty="0"/>
              <a:t>For every right answer stated click the “+200” button to add the points into the “score accumulator”.  When the 60 seconds runs out, click the “Add Points” button to the appropriate team.  If there are any remaining or empty blanks, the other team gets a chance to add to their point value.</a:t>
            </a:r>
          </a:p>
        </p:txBody>
      </p:sp>
      <p:sp>
        <p:nvSpPr>
          <p:cNvPr id="4" name="Slide Number Placeholder 3"/>
          <p:cNvSpPr>
            <a:spLocks noGrp="1"/>
          </p:cNvSpPr>
          <p:nvPr>
            <p:ph type="sldNum" sz="quarter" idx="5"/>
          </p:nvPr>
        </p:nvSpPr>
        <p:spPr/>
        <p:txBody>
          <a:bodyPr/>
          <a:lstStyle/>
          <a:p>
            <a:fld id="{A22A70EE-BC6F-408A-9257-713F4ABE3D59}" type="slidenum">
              <a:rPr lang="en-US" smtClean="0"/>
              <a:t>6</a:t>
            </a:fld>
            <a:endParaRPr lang="en-US"/>
          </a:p>
        </p:txBody>
      </p:sp>
    </p:spTree>
    <p:extLst>
      <p:ext uri="{BB962C8B-B14F-4D97-AF65-F5344CB8AC3E}">
        <p14:creationId xmlns:p14="http://schemas.microsoft.com/office/powerpoint/2010/main" val="3857787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beginning letter of a word to reveal the missing portion.  Once you hit “QUESTION / START” the question will appear and an automatic timer begins. The TIMER  is set for 30 seconds.  Once the 30 seconds has expired a “COVER” appears to stop the answering process.  If you click on the cover, it will disappear to allow the other team to guess any remaining words.  Once all answers have been revealed, you can select the appropriate arrow to go to the next question or select “TEAMS” to tally the points. IF a team gets all of the words on the screen correct in the allotted time, CLICK BONUS and the appropriate BONUS Points will be applied. Round 1 = 1000pts., Round 2 = 2000pts., Round 3 = 3000pts.</a:t>
            </a:r>
          </a:p>
          <a:p>
            <a:r>
              <a:rPr lang="en-US" dirty="0"/>
              <a:t>The TIMER is set to start AFTER 3 SECONDS to allow time to read the question.</a:t>
            </a:r>
          </a:p>
          <a:p>
            <a:r>
              <a:rPr lang="en-US" dirty="0"/>
              <a:t>For every right answer stated click the “+200” button to add the points into the “score accumulator”.  When the 60 seconds runs out, click the “Add Points” button to the appropriate team.  If there are any remaining or empty blanks, the other team gets a chance to add to their point value.</a:t>
            </a:r>
          </a:p>
        </p:txBody>
      </p:sp>
      <p:sp>
        <p:nvSpPr>
          <p:cNvPr id="4" name="Slide Number Placeholder 3"/>
          <p:cNvSpPr>
            <a:spLocks noGrp="1"/>
          </p:cNvSpPr>
          <p:nvPr>
            <p:ph type="sldNum" sz="quarter" idx="5"/>
          </p:nvPr>
        </p:nvSpPr>
        <p:spPr/>
        <p:txBody>
          <a:bodyPr/>
          <a:lstStyle/>
          <a:p>
            <a:fld id="{A22A70EE-BC6F-408A-9257-713F4ABE3D59}" type="slidenum">
              <a:rPr lang="en-US" smtClean="0"/>
              <a:t>7</a:t>
            </a:fld>
            <a:endParaRPr lang="en-US"/>
          </a:p>
        </p:txBody>
      </p:sp>
    </p:spTree>
    <p:extLst>
      <p:ext uri="{BB962C8B-B14F-4D97-AF65-F5344CB8AC3E}">
        <p14:creationId xmlns:p14="http://schemas.microsoft.com/office/powerpoint/2010/main" val="1868863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beginning letter of a word to reveal the missing portion.  Once you hit “QUESTION / START” the question will appear and an automatic timer begins. The TIMER  is set for 30 seconds.  Once the 30 seconds has expired a “COVER” appears to stop the answering process.  If you click on the cover, it will disappear to allow the other team to guess any remaining words.  Once all answers have been revealed, you can select the appropriate arrow to go to the next question or select “TEAMS” to tally the points. IF a team gets all of the words on the screen correct in the allotted time, CLICK BONUS and the appropriate BONUS Points will be applied. Round 1 = 1000pts., Round 2 = 2000pts., Round 3 = 3000pts.</a:t>
            </a:r>
          </a:p>
          <a:p>
            <a:r>
              <a:rPr lang="en-US" dirty="0"/>
              <a:t>The TIMER is set to start AFTER 3 SECONDS to allow time to read the question.</a:t>
            </a:r>
          </a:p>
          <a:p>
            <a:r>
              <a:rPr lang="en-US" dirty="0"/>
              <a:t>For every right answer stated click the “+300” button to add the points into the “score accumulator”.  When the 60 seconds runs out, click the “Add Points” button to the appropriate team.  If there are any remaining or empty blanks, the other team gets a chance to add to their point value.</a:t>
            </a:r>
          </a:p>
        </p:txBody>
      </p:sp>
      <p:sp>
        <p:nvSpPr>
          <p:cNvPr id="4" name="Slide Number Placeholder 3"/>
          <p:cNvSpPr>
            <a:spLocks noGrp="1"/>
          </p:cNvSpPr>
          <p:nvPr>
            <p:ph type="sldNum" sz="quarter" idx="5"/>
          </p:nvPr>
        </p:nvSpPr>
        <p:spPr/>
        <p:txBody>
          <a:bodyPr/>
          <a:lstStyle/>
          <a:p>
            <a:fld id="{A22A70EE-BC6F-408A-9257-713F4ABE3D59}" type="slidenum">
              <a:rPr lang="en-US" smtClean="0"/>
              <a:t>8</a:t>
            </a:fld>
            <a:endParaRPr lang="en-US"/>
          </a:p>
        </p:txBody>
      </p:sp>
    </p:spTree>
    <p:extLst>
      <p:ext uri="{BB962C8B-B14F-4D97-AF65-F5344CB8AC3E}">
        <p14:creationId xmlns:p14="http://schemas.microsoft.com/office/powerpoint/2010/main" val="2025648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beginning letter of a word to reveal the missing portion.  Once you hit “QUESTION / START” the question will appear and an automatic timer begins. The TIMER  is set for 30 seconds.  Once the 30 seconds has expired a “COVER” appears to stop the answering process.  If you click on the cover, it will disappear to allow the other team to guess any remaining words.  Once all answers have been revealed, you can select the appropriate arrow to go to the next question or select “TEAMS” to tally the points. IF a team gets all of the words on the screen correct in the allotted time, CLICK BONUS and the appropriate BONUS Points will be applied. Round 1 = 1000pts., Round 2 = 2000pts., Round 3 = 3000pts.</a:t>
            </a:r>
          </a:p>
          <a:p>
            <a:r>
              <a:rPr lang="en-US" dirty="0"/>
              <a:t>The TIMER is set to start AFTER 3 SECONDS to allow time to read the question.</a:t>
            </a:r>
          </a:p>
          <a:p>
            <a:r>
              <a:rPr lang="en-US" dirty="0"/>
              <a:t>For every right answer stated click the “+300” button to add the points into the “score accumulator”.  When the 60 seconds runs out, click the “Add Points” button to the appropriate team.  If there are any remaining or empty blanks, the other team gets a chance to add to their point value.</a:t>
            </a:r>
          </a:p>
        </p:txBody>
      </p:sp>
      <p:sp>
        <p:nvSpPr>
          <p:cNvPr id="4" name="Slide Number Placeholder 3"/>
          <p:cNvSpPr>
            <a:spLocks noGrp="1"/>
          </p:cNvSpPr>
          <p:nvPr>
            <p:ph type="sldNum" sz="quarter" idx="5"/>
          </p:nvPr>
        </p:nvSpPr>
        <p:spPr/>
        <p:txBody>
          <a:bodyPr/>
          <a:lstStyle/>
          <a:p>
            <a:fld id="{A22A70EE-BC6F-408A-9257-713F4ABE3D59}" type="slidenum">
              <a:rPr lang="en-US" smtClean="0"/>
              <a:t>9</a:t>
            </a:fld>
            <a:endParaRPr lang="en-US"/>
          </a:p>
        </p:txBody>
      </p:sp>
    </p:spTree>
    <p:extLst>
      <p:ext uri="{BB962C8B-B14F-4D97-AF65-F5344CB8AC3E}">
        <p14:creationId xmlns:p14="http://schemas.microsoft.com/office/powerpoint/2010/main" val="2652305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beginning letter of a word to reveal the missing portion.  Once you hit “QUESTION / START” the question will appear and an automatic timer begins. The TIMER  is set for 30 seconds.  Once the 30 seconds has expired a “COVER” appears to stop the answering process.  If you click on the cover, it will disappear to allow the other team to guess any remaining words.  Once all answers have been revealed, you can select the appropriate arrow to go to the next question or select “TEAMS” to tally the points.</a:t>
            </a:r>
          </a:p>
          <a:p>
            <a:r>
              <a:rPr lang="en-US" dirty="0"/>
              <a:t>The TIMER is set to start AFTER 3 SECONDS to allow time to read the question.</a:t>
            </a:r>
          </a:p>
          <a:p>
            <a:r>
              <a:rPr lang="en-US" dirty="0"/>
              <a:t>For every right answer stated click the “+300” button to add the points into the “score accumulator”.  When the 60 seconds runs out, click the “Add Points” button to the appropriate team.  If there are any remaining or empty blanks, the other team gets a chance to add to their point value.</a:t>
            </a:r>
          </a:p>
        </p:txBody>
      </p:sp>
      <p:sp>
        <p:nvSpPr>
          <p:cNvPr id="4" name="Slide Number Placeholder 3"/>
          <p:cNvSpPr>
            <a:spLocks noGrp="1"/>
          </p:cNvSpPr>
          <p:nvPr>
            <p:ph type="sldNum" sz="quarter" idx="5"/>
          </p:nvPr>
        </p:nvSpPr>
        <p:spPr/>
        <p:txBody>
          <a:bodyPr/>
          <a:lstStyle/>
          <a:p>
            <a:fld id="{A22A70EE-BC6F-408A-9257-713F4ABE3D59}" type="slidenum">
              <a:rPr lang="en-US" smtClean="0"/>
              <a:t>10</a:t>
            </a:fld>
            <a:endParaRPr lang="en-US"/>
          </a:p>
        </p:txBody>
      </p:sp>
    </p:spTree>
    <p:extLst>
      <p:ext uri="{BB962C8B-B14F-4D97-AF65-F5344CB8AC3E}">
        <p14:creationId xmlns:p14="http://schemas.microsoft.com/office/powerpoint/2010/main" val="4014300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“TOTAL” button and it will calculate all the screen boards for you. </a:t>
            </a:r>
          </a:p>
          <a:p>
            <a:r>
              <a:rPr lang="en-US" dirty="0"/>
              <a:t>If you click the “Total” button twice it will clear the scores to “0”.</a:t>
            </a:r>
          </a:p>
          <a:p>
            <a:r>
              <a:rPr lang="en-US" dirty="0"/>
              <a:t>The “ROUND” buttons take you to the appropriate round or game board.</a:t>
            </a:r>
          </a:p>
          <a:p>
            <a:r>
              <a:rPr lang="en-US" dirty="0"/>
              <a:t>The “TIE BREAKER” button takes you to a hidden slide but can be accessed on the “SCORE” and “Round 3” pages.</a:t>
            </a:r>
          </a:p>
        </p:txBody>
      </p:sp>
      <p:sp>
        <p:nvSpPr>
          <p:cNvPr id="4" name="Slide Number Placeholder 3"/>
          <p:cNvSpPr>
            <a:spLocks noGrp="1"/>
          </p:cNvSpPr>
          <p:nvPr>
            <p:ph type="sldNum" sz="quarter" idx="5"/>
          </p:nvPr>
        </p:nvSpPr>
        <p:spPr/>
        <p:txBody>
          <a:bodyPr/>
          <a:lstStyle/>
          <a:p>
            <a:fld id="{A22A70EE-BC6F-408A-9257-713F4ABE3D59}" type="slidenum">
              <a:rPr lang="en-US" smtClean="0"/>
              <a:t>11</a:t>
            </a:fld>
            <a:endParaRPr lang="en-US"/>
          </a:p>
        </p:txBody>
      </p:sp>
    </p:spTree>
    <p:extLst>
      <p:ext uri="{BB962C8B-B14F-4D97-AF65-F5344CB8AC3E}">
        <p14:creationId xmlns:p14="http://schemas.microsoft.com/office/powerpoint/2010/main" val="862226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beginning letter of a word to reveal the missing portion.  Once you hit “QUESTION / START” the question will appear and an automatic timer begins.  The TIMER is set for 30 seconds.  Once the 30 seconds has expired a “COVER” appears to stop the answering process.  If you click on the cover, it will disappear to allow the other team to guess any remaining words.  Once all answers have been revealed, you can select the appropriate arrow to go to the next question or select “TEAMS” to tally the points.</a:t>
            </a:r>
          </a:p>
          <a:p>
            <a:r>
              <a:rPr lang="en-US" dirty="0"/>
              <a:t>The TIMER is set to start AFTER 3 SECONDS to allow time to read the question.</a:t>
            </a:r>
          </a:p>
          <a:p>
            <a:r>
              <a:rPr lang="en-US" dirty="0"/>
              <a:t>For every right answer stated click the “+200” button to add the points into the “score accumulator”.  When the 30 seconds runs out, click the “Add Points” button to the appropriate team.  If there are any remaining or empty blanks, the other team gets a chance to add to their point value.</a:t>
            </a:r>
          </a:p>
        </p:txBody>
      </p:sp>
      <p:sp>
        <p:nvSpPr>
          <p:cNvPr id="4" name="Slide Number Placeholder 3"/>
          <p:cNvSpPr>
            <a:spLocks noGrp="1"/>
          </p:cNvSpPr>
          <p:nvPr>
            <p:ph type="sldNum" sz="quarter" idx="5"/>
          </p:nvPr>
        </p:nvSpPr>
        <p:spPr/>
        <p:txBody>
          <a:bodyPr/>
          <a:lstStyle/>
          <a:p>
            <a:fld id="{A22A70EE-BC6F-408A-9257-713F4ABE3D59}" type="slidenum">
              <a:rPr lang="en-US" smtClean="0"/>
              <a:t>12</a:t>
            </a:fld>
            <a:endParaRPr lang="en-US"/>
          </a:p>
        </p:txBody>
      </p:sp>
    </p:spTree>
    <p:extLst>
      <p:ext uri="{BB962C8B-B14F-4D97-AF65-F5344CB8AC3E}">
        <p14:creationId xmlns:p14="http://schemas.microsoft.com/office/powerpoint/2010/main" val="1938111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2BA7A-BC4D-4978-908C-C8E69CE961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F7F1DF-8FE7-41E6-80D8-BD57D750B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24DC72-BDE5-42CD-BA89-A430A934F6B2}"/>
              </a:ext>
            </a:extLst>
          </p:cNvPr>
          <p:cNvSpPr>
            <a:spLocks noGrp="1"/>
          </p:cNvSpPr>
          <p:nvPr>
            <p:ph type="dt" sz="half" idx="10"/>
          </p:nvPr>
        </p:nvSpPr>
        <p:spPr/>
        <p:txBody>
          <a:bodyPr/>
          <a:lstStyle/>
          <a:p>
            <a:fld id="{81A8841F-3FB5-429A-B9C2-DA72AA9F06C2}" type="datetimeFigureOut">
              <a:rPr lang="en-US" smtClean="0"/>
              <a:t>12/11/2020</a:t>
            </a:fld>
            <a:endParaRPr lang="en-US"/>
          </a:p>
        </p:txBody>
      </p:sp>
      <p:sp>
        <p:nvSpPr>
          <p:cNvPr id="5" name="Footer Placeholder 4">
            <a:extLst>
              <a:ext uri="{FF2B5EF4-FFF2-40B4-BE49-F238E27FC236}">
                <a16:creationId xmlns:a16="http://schemas.microsoft.com/office/drawing/2014/main" id="{CCE65E12-72B0-4CFD-8C23-D5DEDB645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ACA36-2053-41C4-ABCB-CAEC03E94F4A}"/>
              </a:ext>
            </a:extLst>
          </p:cNvPr>
          <p:cNvSpPr>
            <a:spLocks noGrp="1"/>
          </p:cNvSpPr>
          <p:nvPr>
            <p:ph type="sldNum" sz="quarter" idx="12"/>
          </p:nvPr>
        </p:nvSpPr>
        <p:spPr/>
        <p:txBody>
          <a:bodyPr/>
          <a:lstStyle/>
          <a:p>
            <a:fld id="{AC6EA509-B6C0-4D55-8F89-8E912686C9F0}" type="slidenum">
              <a:rPr lang="en-US" smtClean="0"/>
              <a:t>‹#›</a:t>
            </a:fld>
            <a:endParaRPr lang="en-US"/>
          </a:p>
        </p:txBody>
      </p:sp>
    </p:spTree>
    <p:extLst>
      <p:ext uri="{BB962C8B-B14F-4D97-AF65-F5344CB8AC3E}">
        <p14:creationId xmlns:p14="http://schemas.microsoft.com/office/powerpoint/2010/main" val="523485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03881-1DDF-4045-AA57-2119CB02B6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1A01FA-6A4B-4DDA-945B-62D91BE7FA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F3D20E-9F9B-41CD-8A72-90E428F8892D}"/>
              </a:ext>
            </a:extLst>
          </p:cNvPr>
          <p:cNvSpPr>
            <a:spLocks noGrp="1"/>
          </p:cNvSpPr>
          <p:nvPr>
            <p:ph type="dt" sz="half" idx="10"/>
          </p:nvPr>
        </p:nvSpPr>
        <p:spPr/>
        <p:txBody>
          <a:bodyPr/>
          <a:lstStyle/>
          <a:p>
            <a:fld id="{81A8841F-3FB5-429A-B9C2-DA72AA9F06C2}" type="datetimeFigureOut">
              <a:rPr lang="en-US" smtClean="0"/>
              <a:t>12/11/2020</a:t>
            </a:fld>
            <a:endParaRPr lang="en-US"/>
          </a:p>
        </p:txBody>
      </p:sp>
      <p:sp>
        <p:nvSpPr>
          <p:cNvPr id="5" name="Footer Placeholder 4">
            <a:extLst>
              <a:ext uri="{FF2B5EF4-FFF2-40B4-BE49-F238E27FC236}">
                <a16:creationId xmlns:a16="http://schemas.microsoft.com/office/drawing/2014/main" id="{D42ADB8D-F3BE-4FA3-8136-6C34769610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67D39-2FEF-49DC-8A9C-E66CEBEC059A}"/>
              </a:ext>
            </a:extLst>
          </p:cNvPr>
          <p:cNvSpPr>
            <a:spLocks noGrp="1"/>
          </p:cNvSpPr>
          <p:nvPr>
            <p:ph type="sldNum" sz="quarter" idx="12"/>
          </p:nvPr>
        </p:nvSpPr>
        <p:spPr/>
        <p:txBody>
          <a:bodyPr/>
          <a:lstStyle/>
          <a:p>
            <a:fld id="{AC6EA509-B6C0-4D55-8F89-8E912686C9F0}" type="slidenum">
              <a:rPr lang="en-US" smtClean="0"/>
              <a:t>‹#›</a:t>
            </a:fld>
            <a:endParaRPr lang="en-US"/>
          </a:p>
        </p:txBody>
      </p:sp>
    </p:spTree>
    <p:extLst>
      <p:ext uri="{BB962C8B-B14F-4D97-AF65-F5344CB8AC3E}">
        <p14:creationId xmlns:p14="http://schemas.microsoft.com/office/powerpoint/2010/main" val="321294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53347B-41F8-45C8-A7A3-B30F14B548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8727CF-3AE5-43A6-B0DF-2E5148078E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D7E43-6E7A-4170-9901-CA6D2D74A18D}"/>
              </a:ext>
            </a:extLst>
          </p:cNvPr>
          <p:cNvSpPr>
            <a:spLocks noGrp="1"/>
          </p:cNvSpPr>
          <p:nvPr>
            <p:ph type="dt" sz="half" idx="10"/>
          </p:nvPr>
        </p:nvSpPr>
        <p:spPr/>
        <p:txBody>
          <a:bodyPr/>
          <a:lstStyle/>
          <a:p>
            <a:fld id="{81A8841F-3FB5-429A-B9C2-DA72AA9F06C2}" type="datetimeFigureOut">
              <a:rPr lang="en-US" smtClean="0"/>
              <a:t>12/11/2020</a:t>
            </a:fld>
            <a:endParaRPr lang="en-US"/>
          </a:p>
        </p:txBody>
      </p:sp>
      <p:sp>
        <p:nvSpPr>
          <p:cNvPr id="5" name="Footer Placeholder 4">
            <a:extLst>
              <a:ext uri="{FF2B5EF4-FFF2-40B4-BE49-F238E27FC236}">
                <a16:creationId xmlns:a16="http://schemas.microsoft.com/office/drawing/2014/main" id="{5F83B8BF-BE07-49DC-BACC-64CB3B6DE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90D29-1651-4EB9-84E9-4F68053B4150}"/>
              </a:ext>
            </a:extLst>
          </p:cNvPr>
          <p:cNvSpPr>
            <a:spLocks noGrp="1"/>
          </p:cNvSpPr>
          <p:nvPr>
            <p:ph type="sldNum" sz="quarter" idx="12"/>
          </p:nvPr>
        </p:nvSpPr>
        <p:spPr/>
        <p:txBody>
          <a:bodyPr/>
          <a:lstStyle/>
          <a:p>
            <a:fld id="{AC6EA509-B6C0-4D55-8F89-8E912686C9F0}" type="slidenum">
              <a:rPr lang="en-US" smtClean="0"/>
              <a:t>‹#›</a:t>
            </a:fld>
            <a:endParaRPr lang="en-US"/>
          </a:p>
        </p:txBody>
      </p:sp>
    </p:spTree>
    <p:extLst>
      <p:ext uri="{BB962C8B-B14F-4D97-AF65-F5344CB8AC3E}">
        <p14:creationId xmlns:p14="http://schemas.microsoft.com/office/powerpoint/2010/main" val="3991818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0575A-C604-4EA9-8BA0-5C3254A8D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AEC22-F5D7-49D7-86E9-36F67CBD74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Arrow: Right 7">
            <a:hlinkClick r:id="" action="ppaction://hlinkshowjump?jump=nextslide"/>
            <a:extLst>
              <a:ext uri="{FF2B5EF4-FFF2-40B4-BE49-F238E27FC236}">
                <a16:creationId xmlns:a16="http://schemas.microsoft.com/office/drawing/2014/main" id="{0F35BD99-60D9-45A3-B9A1-812563ED7C86}"/>
              </a:ext>
            </a:extLst>
          </p:cNvPr>
          <p:cNvSpPr/>
          <p:nvPr userDrawn="1"/>
        </p:nvSpPr>
        <p:spPr>
          <a:xfrm>
            <a:off x="6800850" y="6326483"/>
            <a:ext cx="635000" cy="501848"/>
          </a:xfrm>
          <a:prstGeom prst="rightArrow">
            <a:avLst/>
          </a:prstGeom>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hlinkClick r:id="" action="ppaction://hlinkshowjump?jump=previousslide"/>
            <a:extLst>
              <a:ext uri="{FF2B5EF4-FFF2-40B4-BE49-F238E27FC236}">
                <a16:creationId xmlns:a16="http://schemas.microsoft.com/office/drawing/2014/main" id="{11E100BF-6097-4535-B6C6-219BC2F76041}"/>
              </a:ext>
            </a:extLst>
          </p:cNvPr>
          <p:cNvSpPr/>
          <p:nvPr userDrawn="1"/>
        </p:nvSpPr>
        <p:spPr>
          <a:xfrm flipH="1">
            <a:off x="4756150" y="6317455"/>
            <a:ext cx="635000" cy="501848"/>
          </a:xfrm>
          <a:prstGeom prst="rightArrow">
            <a:avLst/>
          </a:prstGeom>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04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FFB60-C9D2-47B6-ABE7-EC5C5A8AA2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6C442F-5A79-46AE-AB54-A1E13C7FD8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756C92-F21D-4F09-A294-21DE43C3FD69}"/>
              </a:ext>
            </a:extLst>
          </p:cNvPr>
          <p:cNvSpPr>
            <a:spLocks noGrp="1"/>
          </p:cNvSpPr>
          <p:nvPr>
            <p:ph type="dt" sz="half" idx="10"/>
          </p:nvPr>
        </p:nvSpPr>
        <p:spPr/>
        <p:txBody>
          <a:bodyPr/>
          <a:lstStyle/>
          <a:p>
            <a:fld id="{81A8841F-3FB5-429A-B9C2-DA72AA9F06C2}" type="datetimeFigureOut">
              <a:rPr lang="en-US" smtClean="0"/>
              <a:t>12/11/2020</a:t>
            </a:fld>
            <a:endParaRPr lang="en-US"/>
          </a:p>
        </p:txBody>
      </p:sp>
      <p:sp>
        <p:nvSpPr>
          <p:cNvPr id="5" name="Footer Placeholder 4">
            <a:extLst>
              <a:ext uri="{FF2B5EF4-FFF2-40B4-BE49-F238E27FC236}">
                <a16:creationId xmlns:a16="http://schemas.microsoft.com/office/drawing/2014/main" id="{77B72E43-CFFD-4A4F-9591-218849C97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5CABD-080B-4D55-9E74-F71937EC5940}"/>
              </a:ext>
            </a:extLst>
          </p:cNvPr>
          <p:cNvSpPr>
            <a:spLocks noGrp="1"/>
          </p:cNvSpPr>
          <p:nvPr>
            <p:ph type="sldNum" sz="quarter" idx="12"/>
          </p:nvPr>
        </p:nvSpPr>
        <p:spPr/>
        <p:txBody>
          <a:bodyPr/>
          <a:lstStyle/>
          <a:p>
            <a:fld id="{AC6EA509-B6C0-4D55-8F89-8E912686C9F0}" type="slidenum">
              <a:rPr lang="en-US" smtClean="0"/>
              <a:t>‹#›</a:t>
            </a:fld>
            <a:endParaRPr lang="en-US"/>
          </a:p>
        </p:txBody>
      </p:sp>
    </p:spTree>
    <p:extLst>
      <p:ext uri="{BB962C8B-B14F-4D97-AF65-F5344CB8AC3E}">
        <p14:creationId xmlns:p14="http://schemas.microsoft.com/office/powerpoint/2010/main" val="3754652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D5C63-A1F0-4499-990A-359526709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743D45-AEC2-4C83-86CD-35DA480062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548844-C57A-427E-8E43-6D0C9C2604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44337D-2B64-40D7-8E4E-9051C1C09E04}"/>
              </a:ext>
            </a:extLst>
          </p:cNvPr>
          <p:cNvSpPr>
            <a:spLocks noGrp="1"/>
          </p:cNvSpPr>
          <p:nvPr>
            <p:ph type="dt" sz="half" idx="10"/>
          </p:nvPr>
        </p:nvSpPr>
        <p:spPr/>
        <p:txBody>
          <a:bodyPr/>
          <a:lstStyle/>
          <a:p>
            <a:fld id="{81A8841F-3FB5-429A-B9C2-DA72AA9F06C2}" type="datetimeFigureOut">
              <a:rPr lang="en-US" smtClean="0"/>
              <a:t>12/11/2020</a:t>
            </a:fld>
            <a:endParaRPr lang="en-US"/>
          </a:p>
        </p:txBody>
      </p:sp>
      <p:sp>
        <p:nvSpPr>
          <p:cNvPr id="6" name="Footer Placeholder 5">
            <a:extLst>
              <a:ext uri="{FF2B5EF4-FFF2-40B4-BE49-F238E27FC236}">
                <a16:creationId xmlns:a16="http://schemas.microsoft.com/office/drawing/2014/main" id="{1CA00FF2-70D7-41AA-8F8A-3220F6E0A5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9726CE-7E9D-4104-A6AC-C85E07667B19}"/>
              </a:ext>
            </a:extLst>
          </p:cNvPr>
          <p:cNvSpPr>
            <a:spLocks noGrp="1"/>
          </p:cNvSpPr>
          <p:nvPr>
            <p:ph type="sldNum" sz="quarter" idx="12"/>
          </p:nvPr>
        </p:nvSpPr>
        <p:spPr/>
        <p:txBody>
          <a:bodyPr/>
          <a:lstStyle/>
          <a:p>
            <a:fld id="{AC6EA509-B6C0-4D55-8F89-8E912686C9F0}" type="slidenum">
              <a:rPr lang="en-US" smtClean="0"/>
              <a:t>‹#›</a:t>
            </a:fld>
            <a:endParaRPr lang="en-US"/>
          </a:p>
        </p:txBody>
      </p:sp>
    </p:spTree>
    <p:extLst>
      <p:ext uri="{BB962C8B-B14F-4D97-AF65-F5344CB8AC3E}">
        <p14:creationId xmlns:p14="http://schemas.microsoft.com/office/powerpoint/2010/main" val="73895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E70B9-CA06-4395-BCDA-6E73059FB4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E3DF62-8C36-4A3C-8C86-375C5CC0AA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5FC382-875E-4D31-9F4D-45D7271291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C5D739-3CE1-4A02-83A6-768E83D5D0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36E006-78FB-48CB-BF22-49340DBA9D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DDE4CA-28D0-4A23-8BA6-21A0F21D8D7B}"/>
              </a:ext>
            </a:extLst>
          </p:cNvPr>
          <p:cNvSpPr>
            <a:spLocks noGrp="1"/>
          </p:cNvSpPr>
          <p:nvPr>
            <p:ph type="dt" sz="half" idx="10"/>
          </p:nvPr>
        </p:nvSpPr>
        <p:spPr/>
        <p:txBody>
          <a:bodyPr/>
          <a:lstStyle/>
          <a:p>
            <a:fld id="{81A8841F-3FB5-429A-B9C2-DA72AA9F06C2}" type="datetimeFigureOut">
              <a:rPr lang="en-US" smtClean="0"/>
              <a:t>12/11/2020</a:t>
            </a:fld>
            <a:endParaRPr lang="en-US"/>
          </a:p>
        </p:txBody>
      </p:sp>
      <p:sp>
        <p:nvSpPr>
          <p:cNvPr id="8" name="Footer Placeholder 7">
            <a:extLst>
              <a:ext uri="{FF2B5EF4-FFF2-40B4-BE49-F238E27FC236}">
                <a16:creationId xmlns:a16="http://schemas.microsoft.com/office/drawing/2014/main" id="{736C940F-EBD6-4B70-AC46-1CEFA2DDD1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095D0B-9E46-4D1C-9A1B-333A04341FF4}"/>
              </a:ext>
            </a:extLst>
          </p:cNvPr>
          <p:cNvSpPr>
            <a:spLocks noGrp="1"/>
          </p:cNvSpPr>
          <p:nvPr>
            <p:ph type="sldNum" sz="quarter" idx="12"/>
          </p:nvPr>
        </p:nvSpPr>
        <p:spPr/>
        <p:txBody>
          <a:bodyPr/>
          <a:lstStyle/>
          <a:p>
            <a:fld id="{AC6EA509-B6C0-4D55-8F89-8E912686C9F0}" type="slidenum">
              <a:rPr lang="en-US" smtClean="0"/>
              <a:t>‹#›</a:t>
            </a:fld>
            <a:endParaRPr lang="en-US"/>
          </a:p>
        </p:txBody>
      </p:sp>
    </p:spTree>
    <p:extLst>
      <p:ext uri="{BB962C8B-B14F-4D97-AF65-F5344CB8AC3E}">
        <p14:creationId xmlns:p14="http://schemas.microsoft.com/office/powerpoint/2010/main" val="86210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384A0-F020-4B79-AAAB-77CAF5E790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42373B-774C-44D3-9CEC-75BDB95DF849}"/>
              </a:ext>
            </a:extLst>
          </p:cNvPr>
          <p:cNvSpPr>
            <a:spLocks noGrp="1"/>
          </p:cNvSpPr>
          <p:nvPr>
            <p:ph type="dt" sz="half" idx="10"/>
          </p:nvPr>
        </p:nvSpPr>
        <p:spPr/>
        <p:txBody>
          <a:bodyPr/>
          <a:lstStyle/>
          <a:p>
            <a:fld id="{81A8841F-3FB5-429A-B9C2-DA72AA9F06C2}" type="datetimeFigureOut">
              <a:rPr lang="en-US" smtClean="0"/>
              <a:t>12/11/2020</a:t>
            </a:fld>
            <a:endParaRPr lang="en-US"/>
          </a:p>
        </p:txBody>
      </p:sp>
      <p:sp>
        <p:nvSpPr>
          <p:cNvPr id="4" name="Footer Placeholder 3">
            <a:extLst>
              <a:ext uri="{FF2B5EF4-FFF2-40B4-BE49-F238E27FC236}">
                <a16:creationId xmlns:a16="http://schemas.microsoft.com/office/drawing/2014/main" id="{76E35C36-C4FF-4C70-A8D6-52D9B49838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08A3A9-C339-492E-9071-35A14F8E0613}"/>
              </a:ext>
            </a:extLst>
          </p:cNvPr>
          <p:cNvSpPr>
            <a:spLocks noGrp="1"/>
          </p:cNvSpPr>
          <p:nvPr>
            <p:ph type="sldNum" sz="quarter" idx="12"/>
          </p:nvPr>
        </p:nvSpPr>
        <p:spPr/>
        <p:txBody>
          <a:bodyPr/>
          <a:lstStyle/>
          <a:p>
            <a:fld id="{AC6EA509-B6C0-4D55-8F89-8E912686C9F0}" type="slidenum">
              <a:rPr lang="en-US" smtClean="0"/>
              <a:t>‹#›</a:t>
            </a:fld>
            <a:endParaRPr lang="en-US"/>
          </a:p>
        </p:txBody>
      </p:sp>
    </p:spTree>
    <p:extLst>
      <p:ext uri="{BB962C8B-B14F-4D97-AF65-F5344CB8AC3E}">
        <p14:creationId xmlns:p14="http://schemas.microsoft.com/office/powerpoint/2010/main" val="1489118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BB2E9D-095F-4FE5-A9E9-11CAFE6B106B}"/>
              </a:ext>
            </a:extLst>
          </p:cNvPr>
          <p:cNvSpPr>
            <a:spLocks noGrp="1"/>
          </p:cNvSpPr>
          <p:nvPr>
            <p:ph type="dt" sz="half" idx="10"/>
          </p:nvPr>
        </p:nvSpPr>
        <p:spPr/>
        <p:txBody>
          <a:bodyPr/>
          <a:lstStyle/>
          <a:p>
            <a:fld id="{81A8841F-3FB5-429A-B9C2-DA72AA9F06C2}" type="datetimeFigureOut">
              <a:rPr lang="en-US" smtClean="0"/>
              <a:t>12/11/2020</a:t>
            </a:fld>
            <a:endParaRPr lang="en-US"/>
          </a:p>
        </p:txBody>
      </p:sp>
      <p:sp>
        <p:nvSpPr>
          <p:cNvPr id="3" name="Footer Placeholder 2">
            <a:extLst>
              <a:ext uri="{FF2B5EF4-FFF2-40B4-BE49-F238E27FC236}">
                <a16:creationId xmlns:a16="http://schemas.microsoft.com/office/drawing/2014/main" id="{3F9FF697-FEB4-4146-AB2E-482E72A354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8A81D1-B97A-48E2-9532-03EB0FE4F54C}"/>
              </a:ext>
            </a:extLst>
          </p:cNvPr>
          <p:cNvSpPr>
            <a:spLocks noGrp="1"/>
          </p:cNvSpPr>
          <p:nvPr>
            <p:ph type="sldNum" sz="quarter" idx="12"/>
          </p:nvPr>
        </p:nvSpPr>
        <p:spPr/>
        <p:txBody>
          <a:bodyPr/>
          <a:lstStyle/>
          <a:p>
            <a:fld id="{AC6EA509-B6C0-4D55-8F89-8E912686C9F0}" type="slidenum">
              <a:rPr lang="en-US" smtClean="0"/>
              <a:t>‹#›</a:t>
            </a:fld>
            <a:endParaRPr lang="en-US"/>
          </a:p>
        </p:txBody>
      </p:sp>
    </p:spTree>
    <p:extLst>
      <p:ext uri="{BB962C8B-B14F-4D97-AF65-F5344CB8AC3E}">
        <p14:creationId xmlns:p14="http://schemas.microsoft.com/office/powerpoint/2010/main" val="129690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1C636-14B0-4F55-907E-D2A9EFF75E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14A71D-D0D7-46CF-AA93-701617194F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B968E8-1DCE-423E-A390-6C050B50C1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E4ADD4-E89E-43AD-A78F-553BE2C212E8}"/>
              </a:ext>
            </a:extLst>
          </p:cNvPr>
          <p:cNvSpPr>
            <a:spLocks noGrp="1"/>
          </p:cNvSpPr>
          <p:nvPr>
            <p:ph type="dt" sz="half" idx="10"/>
          </p:nvPr>
        </p:nvSpPr>
        <p:spPr/>
        <p:txBody>
          <a:bodyPr/>
          <a:lstStyle/>
          <a:p>
            <a:fld id="{81A8841F-3FB5-429A-B9C2-DA72AA9F06C2}" type="datetimeFigureOut">
              <a:rPr lang="en-US" smtClean="0"/>
              <a:t>12/11/2020</a:t>
            </a:fld>
            <a:endParaRPr lang="en-US"/>
          </a:p>
        </p:txBody>
      </p:sp>
      <p:sp>
        <p:nvSpPr>
          <p:cNvPr id="6" name="Footer Placeholder 5">
            <a:extLst>
              <a:ext uri="{FF2B5EF4-FFF2-40B4-BE49-F238E27FC236}">
                <a16:creationId xmlns:a16="http://schemas.microsoft.com/office/drawing/2014/main" id="{E6A3FC45-DA3E-425F-9F23-2ABC939639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941476-8D57-42AF-BD90-9D64A15D60D6}"/>
              </a:ext>
            </a:extLst>
          </p:cNvPr>
          <p:cNvSpPr>
            <a:spLocks noGrp="1"/>
          </p:cNvSpPr>
          <p:nvPr>
            <p:ph type="sldNum" sz="quarter" idx="12"/>
          </p:nvPr>
        </p:nvSpPr>
        <p:spPr/>
        <p:txBody>
          <a:bodyPr/>
          <a:lstStyle/>
          <a:p>
            <a:fld id="{AC6EA509-B6C0-4D55-8F89-8E912686C9F0}" type="slidenum">
              <a:rPr lang="en-US" smtClean="0"/>
              <a:t>‹#›</a:t>
            </a:fld>
            <a:endParaRPr lang="en-US"/>
          </a:p>
        </p:txBody>
      </p:sp>
    </p:spTree>
    <p:extLst>
      <p:ext uri="{BB962C8B-B14F-4D97-AF65-F5344CB8AC3E}">
        <p14:creationId xmlns:p14="http://schemas.microsoft.com/office/powerpoint/2010/main" val="4030097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2B5A1-F522-4283-AAEA-84BB2E3EBD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FFD7F3-4308-4BB4-983C-D04E2CE937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D3E17A-497A-441B-B794-AD5A219E8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5E39CB-D7C6-4E85-B0BB-45D1E5521561}"/>
              </a:ext>
            </a:extLst>
          </p:cNvPr>
          <p:cNvSpPr>
            <a:spLocks noGrp="1"/>
          </p:cNvSpPr>
          <p:nvPr>
            <p:ph type="dt" sz="half" idx="10"/>
          </p:nvPr>
        </p:nvSpPr>
        <p:spPr/>
        <p:txBody>
          <a:bodyPr/>
          <a:lstStyle/>
          <a:p>
            <a:fld id="{81A8841F-3FB5-429A-B9C2-DA72AA9F06C2}" type="datetimeFigureOut">
              <a:rPr lang="en-US" smtClean="0"/>
              <a:t>12/11/2020</a:t>
            </a:fld>
            <a:endParaRPr lang="en-US"/>
          </a:p>
        </p:txBody>
      </p:sp>
      <p:sp>
        <p:nvSpPr>
          <p:cNvPr id="6" name="Footer Placeholder 5">
            <a:extLst>
              <a:ext uri="{FF2B5EF4-FFF2-40B4-BE49-F238E27FC236}">
                <a16:creationId xmlns:a16="http://schemas.microsoft.com/office/drawing/2014/main" id="{8E103E78-04B0-4713-A1DE-77217FB8B7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411182-08AF-49B9-B85B-B6D008BB90CE}"/>
              </a:ext>
            </a:extLst>
          </p:cNvPr>
          <p:cNvSpPr>
            <a:spLocks noGrp="1"/>
          </p:cNvSpPr>
          <p:nvPr>
            <p:ph type="sldNum" sz="quarter" idx="12"/>
          </p:nvPr>
        </p:nvSpPr>
        <p:spPr/>
        <p:txBody>
          <a:bodyPr/>
          <a:lstStyle/>
          <a:p>
            <a:fld id="{AC6EA509-B6C0-4D55-8F89-8E912686C9F0}" type="slidenum">
              <a:rPr lang="en-US" smtClean="0"/>
              <a:t>‹#›</a:t>
            </a:fld>
            <a:endParaRPr lang="en-US"/>
          </a:p>
        </p:txBody>
      </p:sp>
    </p:spTree>
    <p:extLst>
      <p:ext uri="{BB962C8B-B14F-4D97-AF65-F5344CB8AC3E}">
        <p14:creationId xmlns:p14="http://schemas.microsoft.com/office/powerpoint/2010/main" val="2194340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C04CFF-8CCC-44B4-8766-224A24864B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4136D8-480D-4C73-8894-AF624123BA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1C510B-2507-4249-A8CE-59581922A2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8841F-3FB5-429A-B9C2-DA72AA9F06C2}" type="datetimeFigureOut">
              <a:rPr lang="en-US" smtClean="0"/>
              <a:t>12/11/2020</a:t>
            </a:fld>
            <a:endParaRPr lang="en-US"/>
          </a:p>
        </p:txBody>
      </p:sp>
      <p:sp>
        <p:nvSpPr>
          <p:cNvPr id="5" name="Footer Placeholder 4">
            <a:extLst>
              <a:ext uri="{FF2B5EF4-FFF2-40B4-BE49-F238E27FC236}">
                <a16:creationId xmlns:a16="http://schemas.microsoft.com/office/drawing/2014/main" id="{087D30F0-B53E-450E-9DFD-78BD86D89A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2B71A0-D782-4DF8-A5E5-AC16C23919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EA509-B6C0-4D55-8F89-8E912686C9F0}" type="slidenum">
              <a:rPr lang="en-US" smtClean="0"/>
              <a:t>‹#›</a:t>
            </a:fld>
            <a:endParaRPr lang="en-US"/>
          </a:p>
        </p:txBody>
      </p:sp>
    </p:spTree>
    <p:extLst>
      <p:ext uri="{BB962C8B-B14F-4D97-AF65-F5344CB8AC3E}">
        <p14:creationId xmlns:p14="http://schemas.microsoft.com/office/powerpoint/2010/main" val="3746072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31.png"/><Relationship Id="rId18" Type="http://schemas.openxmlformats.org/officeDocument/2006/relationships/image" Target="../media/image28.wmf"/><Relationship Id="rId3" Type="http://schemas.openxmlformats.org/officeDocument/2006/relationships/control" Target="../activeX/activeX44.xml"/><Relationship Id="rId7" Type="http://schemas.openxmlformats.org/officeDocument/2006/relationships/notesSlide" Target="../notesSlides/notesSlide8.xml"/><Relationship Id="rId12" Type="http://schemas.openxmlformats.org/officeDocument/2006/relationships/image" Target="../media/image30.png"/><Relationship Id="rId17" Type="http://schemas.openxmlformats.org/officeDocument/2006/relationships/image" Target="../media/image27.wmf"/><Relationship Id="rId2" Type="http://schemas.openxmlformats.org/officeDocument/2006/relationships/control" Target="../activeX/activeX43.xml"/><Relationship Id="rId16" Type="http://schemas.openxmlformats.org/officeDocument/2006/relationships/slide" Target="slide9.xml"/><Relationship Id="rId1" Type="http://schemas.openxmlformats.org/officeDocument/2006/relationships/vmlDrawing" Target="../drawings/vmlDrawing7.vml"/><Relationship Id="rId6" Type="http://schemas.openxmlformats.org/officeDocument/2006/relationships/slideLayout" Target="../slideLayouts/slideLayout2.xml"/><Relationship Id="rId11" Type="http://schemas.openxmlformats.org/officeDocument/2006/relationships/slide" Target="slide10.xml"/><Relationship Id="rId5" Type="http://schemas.openxmlformats.org/officeDocument/2006/relationships/control" Target="../activeX/activeX46.xml"/><Relationship Id="rId15" Type="http://schemas.openxmlformats.org/officeDocument/2006/relationships/slide" Target="slide7.xml"/><Relationship Id="rId10" Type="http://schemas.openxmlformats.org/officeDocument/2006/relationships/slide" Target="slide8.xml"/><Relationship Id="rId19" Type="http://schemas.openxmlformats.org/officeDocument/2006/relationships/image" Target="../media/image29.wmf"/><Relationship Id="rId4" Type="http://schemas.openxmlformats.org/officeDocument/2006/relationships/control" Target="../activeX/activeX45.xml"/><Relationship Id="rId9" Type="http://schemas.openxmlformats.org/officeDocument/2006/relationships/slide" Target="slide6.xml"/><Relationship Id="rId14" Type="http://schemas.openxmlformats.org/officeDocument/2006/relationships/slide" Target="slide5.xml"/></Relationships>
</file>

<file path=ppt/slides/_rels/slide12.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control" Target="../activeX/activeX48.xml"/><Relationship Id="rId7" Type="http://schemas.openxmlformats.org/officeDocument/2006/relationships/notesSlide" Target="../notesSlides/notesSlide9.xml"/><Relationship Id="rId2" Type="http://schemas.openxmlformats.org/officeDocument/2006/relationships/control" Target="../activeX/activeX47.xml"/><Relationship Id="rId1" Type="http://schemas.openxmlformats.org/officeDocument/2006/relationships/vmlDrawing" Target="../drawings/vmlDrawing8.vml"/><Relationship Id="rId6" Type="http://schemas.openxmlformats.org/officeDocument/2006/relationships/slideLayout" Target="../slideLayouts/slideLayout2.xml"/><Relationship Id="rId5" Type="http://schemas.openxmlformats.org/officeDocument/2006/relationships/control" Target="../activeX/activeX50.xml"/><Relationship Id="rId10" Type="http://schemas.openxmlformats.org/officeDocument/2006/relationships/image" Target="../media/image33.wmf"/><Relationship Id="rId4" Type="http://schemas.openxmlformats.org/officeDocument/2006/relationships/control" Target="../activeX/activeX49.xml"/><Relationship Id="rId9" Type="http://schemas.openxmlformats.org/officeDocument/2006/relationships/image" Target="../media/image13.wmf"/></Relationships>
</file>

<file path=ppt/slides/_rels/slide2.xml.rels><?xml version="1.0" encoding="UTF-8" standalone="yes"?>
<Relationships xmlns="http://schemas.openxmlformats.org/package/2006/relationships"><Relationship Id="rId2" Type="http://schemas.openxmlformats.org/officeDocument/2006/relationships/hyperlink" Target="https://en.wikipedia.org/wiki/Ital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ontrol" Target="../activeX/activeX7.xml"/><Relationship Id="rId13" Type="http://schemas.openxmlformats.org/officeDocument/2006/relationships/image" Target="../media/image3.wmf"/><Relationship Id="rId3" Type="http://schemas.openxmlformats.org/officeDocument/2006/relationships/control" Target="../activeX/activeX2.xml"/><Relationship Id="rId7" Type="http://schemas.openxmlformats.org/officeDocument/2006/relationships/control" Target="../activeX/activeX6.xml"/><Relationship Id="rId12" Type="http://schemas.openxmlformats.org/officeDocument/2006/relationships/image" Target="../media/image2.wmf"/><Relationship Id="rId17" Type="http://schemas.openxmlformats.org/officeDocument/2006/relationships/image" Target="../media/image7.wmf"/><Relationship Id="rId2" Type="http://schemas.openxmlformats.org/officeDocument/2006/relationships/control" Target="../activeX/activeX1.xml"/><Relationship Id="rId16" Type="http://schemas.openxmlformats.org/officeDocument/2006/relationships/image" Target="../media/image6.wmf"/><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slide" Target="slide11.xml"/><Relationship Id="rId5" Type="http://schemas.openxmlformats.org/officeDocument/2006/relationships/control" Target="../activeX/activeX4.xml"/><Relationship Id="rId15" Type="http://schemas.openxmlformats.org/officeDocument/2006/relationships/image" Target="../media/image5.wmf"/><Relationship Id="rId10" Type="http://schemas.openxmlformats.org/officeDocument/2006/relationships/notesSlide" Target="../notesSlides/notesSlide1.xml"/><Relationship Id="rId4" Type="http://schemas.openxmlformats.org/officeDocument/2006/relationships/control" Target="../activeX/activeX3.xml"/><Relationship Id="rId9" Type="http://schemas.openxmlformats.org/officeDocument/2006/relationships/slideLayout" Target="../slideLayouts/slideLayout2.xml"/><Relationship Id="rId14" Type="http://schemas.openxmlformats.org/officeDocument/2006/relationships/image" Target="../media/image4.wmf"/></Relationships>
</file>

<file path=ppt/slides/_rels/slide5.xml.rels><?xml version="1.0" encoding="UTF-8" standalone="yes"?>
<Relationships xmlns="http://schemas.openxmlformats.org/package/2006/relationships"><Relationship Id="rId8" Type="http://schemas.openxmlformats.org/officeDocument/2006/relationships/control" Target="../activeX/activeX14.xml"/><Relationship Id="rId13" Type="http://schemas.openxmlformats.org/officeDocument/2006/relationships/image" Target="../media/image3.wmf"/><Relationship Id="rId3" Type="http://schemas.openxmlformats.org/officeDocument/2006/relationships/control" Target="../activeX/activeX9.xml"/><Relationship Id="rId7" Type="http://schemas.openxmlformats.org/officeDocument/2006/relationships/control" Target="../activeX/activeX13.xml"/><Relationship Id="rId12" Type="http://schemas.openxmlformats.org/officeDocument/2006/relationships/image" Target="../media/image8.wmf"/><Relationship Id="rId17" Type="http://schemas.openxmlformats.org/officeDocument/2006/relationships/image" Target="../media/image7.wmf"/><Relationship Id="rId2" Type="http://schemas.openxmlformats.org/officeDocument/2006/relationships/control" Target="../activeX/activeX8.xml"/><Relationship Id="rId16" Type="http://schemas.openxmlformats.org/officeDocument/2006/relationships/image" Target="../media/image11.wmf"/><Relationship Id="rId1" Type="http://schemas.openxmlformats.org/officeDocument/2006/relationships/vmlDrawing" Target="../drawings/vmlDrawing2.vml"/><Relationship Id="rId6" Type="http://schemas.openxmlformats.org/officeDocument/2006/relationships/control" Target="../activeX/activeX12.xml"/><Relationship Id="rId11" Type="http://schemas.openxmlformats.org/officeDocument/2006/relationships/slide" Target="slide11.xml"/><Relationship Id="rId5" Type="http://schemas.openxmlformats.org/officeDocument/2006/relationships/control" Target="../activeX/activeX11.xml"/><Relationship Id="rId15" Type="http://schemas.openxmlformats.org/officeDocument/2006/relationships/image" Target="../media/image10.wmf"/><Relationship Id="rId10" Type="http://schemas.openxmlformats.org/officeDocument/2006/relationships/notesSlide" Target="../notesSlides/notesSlide2.xml"/><Relationship Id="rId4" Type="http://schemas.openxmlformats.org/officeDocument/2006/relationships/control" Target="../activeX/activeX10.xml"/><Relationship Id="rId9" Type="http://schemas.openxmlformats.org/officeDocument/2006/relationships/slideLayout" Target="../slideLayouts/slideLayout2.xml"/><Relationship Id="rId14" Type="http://schemas.openxmlformats.org/officeDocument/2006/relationships/image" Target="../media/image9.wmf"/></Relationships>
</file>

<file path=ppt/slides/_rels/slide6.xml.rels><?xml version="1.0" encoding="UTF-8" standalone="yes"?>
<Relationships xmlns="http://schemas.openxmlformats.org/package/2006/relationships"><Relationship Id="rId8" Type="http://schemas.openxmlformats.org/officeDocument/2006/relationships/control" Target="../activeX/activeX21.xml"/><Relationship Id="rId13" Type="http://schemas.openxmlformats.org/officeDocument/2006/relationships/image" Target="../media/image13.wmf"/><Relationship Id="rId3" Type="http://schemas.openxmlformats.org/officeDocument/2006/relationships/control" Target="../activeX/activeX16.xml"/><Relationship Id="rId7" Type="http://schemas.openxmlformats.org/officeDocument/2006/relationships/control" Target="../activeX/activeX20.xml"/><Relationship Id="rId12" Type="http://schemas.openxmlformats.org/officeDocument/2006/relationships/image" Target="../media/image12.wmf"/><Relationship Id="rId17" Type="http://schemas.openxmlformats.org/officeDocument/2006/relationships/image" Target="../media/image16.wmf"/><Relationship Id="rId2" Type="http://schemas.openxmlformats.org/officeDocument/2006/relationships/control" Target="../activeX/activeX15.xml"/><Relationship Id="rId16" Type="http://schemas.openxmlformats.org/officeDocument/2006/relationships/image" Target="../media/image15.wmf"/><Relationship Id="rId1" Type="http://schemas.openxmlformats.org/officeDocument/2006/relationships/vmlDrawing" Target="../drawings/vmlDrawing3.vml"/><Relationship Id="rId6" Type="http://schemas.openxmlformats.org/officeDocument/2006/relationships/control" Target="../activeX/activeX19.xml"/><Relationship Id="rId11" Type="http://schemas.openxmlformats.org/officeDocument/2006/relationships/slide" Target="slide11.xml"/><Relationship Id="rId5" Type="http://schemas.openxmlformats.org/officeDocument/2006/relationships/control" Target="../activeX/activeX18.xml"/><Relationship Id="rId15" Type="http://schemas.openxmlformats.org/officeDocument/2006/relationships/image" Target="../media/image14.wmf"/><Relationship Id="rId10" Type="http://schemas.openxmlformats.org/officeDocument/2006/relationships/notesSlide" Target="../notesSlides/notesSlide3.xml"/><Relationship Id="rId4" Type="http://schemas.openxmlformats.org/officeDocument/2006/relationships/control" Target="../activeX/activeX17.xml"/><Relationship Id="rId9" Type="http://schemas.openxmlformats.org/officeDocument/2006/relationships/slideLayout" Target="../slideLayouts/slideLayout2.xml"/><Relationship Id="rId14" Type="http://schemas.openxmlformats.org/officeDocument/2006/relationships/image" Target="../media/image3.wmf"/></Relationships>
</file>

<file path=ppt/slides/_rels/slide7.xml.rels><?xml version="1.0" encoding="UTF-8" standalone="yes"?>
<Relationships xmlns="http://schemas.openxmlformats.org/package/2006/relationships"><Relationship Id="rId8" Type="http://schemas.openxmlformats.org/officeDocument/2006/relationships/control" Target="../activeX/activeX28.xml"/><Relationship Id="rId13" Type="http://schemas.openxmlformats.org/officeDocument/2006/relationships/image" Target="../media/image13.wmf"/><Relationship Id="rId3" Type="http://schemas.openxmlformats.org/officeDocument/2006/relationships/control" Target="../activeX/activeX23.xml"/><Relationship Id="rId7" Type="http://schemas.openxmlformats.org/officeDocument/2006/relationships/control" Target="../activeX/activeX27.xml"/><Relationship Id="rId12" Type="http://schemas.openxmlformats.org/officeDocument/2006/relationships/image" Target="../media/image17.wmf"/><Relationship Id="rId17" Type="http://schemas.openxmlformats.org/officeDocument/2006/relationships/image" Target="../media/image20.wmf"/><Relationship Id="rId2" Type="http://schemas.openxmlformats.org/officeDocument/2006/relationships/control" Target="../activeX/activeX22.xml"/><Relationship Id="rId16" Type="http://schemas.openxmlformats.org/officeDocument/2006/relationships/image" Target="../media/image19.wmf"/><Relationship Id="rId1" Type="http://schemas.openxmlformats.org/officeDocument/2006/relationships/vmlDrawing" Target="../drawings/vmlDrawing4.vml"/><Relationship Id="rId6" Type="http://schemas.openxmlformats.org/officeDocument/2006/relationships/control" Target="../activeX/activeX26.xml"/><Relationship Id="rId11" Type="http://schemas.openxmlformats.org/officeDocument/2006/relationships/slide" Target="slide11.xml"/><Relationship Id="rId5" Type="http://schemas.openxmlformats.org/officeDocument/2006/relationships/control" Target="../activeX/activeX25.xml"/><Relationship Id="rId15" Type="http://schemas.openxmlformats.org/officeDocument/2006/relationships/image" Target="../media/image18.wmf"/><Relationship Id="rId10" Type="http://schemas.openxmlformats.org/officeDocument/2006/relationships/notesSlide" Target="../notesSlides/notesSlide4.xml"/><Relationship Id="rId4" Type="http://schemas.openxmlformats.org/officeDocument/2006/relationships/control" Target="../activeX/activeX24.xml"/><Relationship Id="rId9" Type="http://schemas.openxmlformats.org/officeDocument/2006/relationships/slideLayout" Target="../slideLayouts/slideLayout2.xml"/><Relationship Id="rId14" Type="http://schemas.openxmlformats.org/officeDocument/2006/relationships/image" Target="../media/image3.wmf"/></Relationships>
</file>

<file path=ppt/slides/_rels/slide8.xml.rels><?xml version="1.0" encoding="UTF-8" standalone="yes"?>
<Relationships xmlns="http://schemas.openxmlformats.org/package/2006/relationships"><Relationship Id="rId8" Type="http://schemas.openxmlformats.org/officeDocument/2006/relationships/control" Target="../activeX/activeX35.xml"/><Relationship Id="rId13" Type="http://schemas.openxmlformats.org/officeDocument/2006/relationships/image" Target="../media/image21.wmf"/><Relationship Id="rId18" Type="http://schemas.openxmlformats.org/officeDocument/2006/relationships/image" Target="../media/image7.wmf"/><Relationship Id="rId3" Type="http://schemas.openxmlformats.org/officeDocument/2006/relationships/control" Target="../activeX/activeX30.xml"/><Relationship Id="rId7" Type="http://schemas.openxmlformats.org/officeDocument/2006/relationships/control" Target="../activeX/activeX34.xml"/><Relationship Id="rId12" Type="http://schemas.openxmlformats.org/officeDocument/2006/relationships/slide" Target="slide10.xml"/><Relationship Id="rId17" Type="http://schemas.openxmlformats.org/officeDocument/2006/relationships/image" Target="../media/image23.wmf"/><Relationship Id="rId2" Type="http://schemas.openxmlformats.org/officeDocument/2006/relationships/control" Target="../activeX/activeX29.xml"/><Relationship Id="rId16" Type="http://schemas.openxmlformats.org/officeDocument/2006/relationships/image" Target="../media/image22.wmf"/><Relationship Id="rId1" Type="http://schemas.openxmlformats.org/officeDocument/2006/relationships/vmlDrawing" Target="../drawings/vmlDrawing5.vml"/><Relationship Id="rId6" Type="http://schemas.openxmlformats.org/officeDocument/2006/relationships/control" Target="../activeX/activeX33.xml"/><Relationship Id="rId11" Type="http://schemas.openxmlformats.org/officeDocument/2006/relationships/slide" Target="slide11.xml"/><Relationship Id="rId5" Type="http://schemas.openxmlformats.org/officeDocument/2006/relationships/control" Target="../activeX/activeX32.xml"/><Relationship Id="rId15" Type="http://schemas.openxmlformats.org/officeDocument/2006/relationships/image" Target="../media/image3.wmf"/><Relationship Id="rId10" Type="http://schemas.openxmlformats.org/officeDocument/2006/relationships/notesSlide" Target="../notesSlides/notesSlide5.xml"/><Relationship Id="rId4" Type="http://schemas.openxmlformats.org/officeDocument/2006/relationships/control" Target="../activeX/activeX31.xml"/><Relationship Id="rId9" Type="http://schemas.openxmlformats.org/officeDocument/2006/relationships/slideLayout" Target="../slideLayouts/slideLayout2.xml"/><Relationship Id="rId14" Type="http://schemas.openxmlformats.org/officeDocument/2006/relationships/image" Target="../media/image13.wmf"/></Relationships>
</file>

<file path=ppt/slides/_rels/slide9.xml.rels><?xml version="1.0" encoding="UTF-8" standalone="yes"?>
<Relationships xmlns="http://schemas.openxmlformats.org/package/2006/relationships"><Relationship Id="rId8" Type="http://schemas.openxmlformats.org/officeDocument/2006/relationships/control" Target="../activeX/activeX42.xml"/><Relationship Id="rId13" Type="http://schemas.openxmlformats.org/officeDocument/2006/relationships/image" Target="../media/image24.wmf"/><Relationship Id="rId18" Type="http://schemas.openxmlformats.org/officeDocument/2006/relationships/image" Target="../media/image7.wmf"/><Relationship Id="rId3" Type="http://schemas.openxmlformats.org/officeDocument/2006/relationships/control" Target="../activeX/activeX37.xml"/><Relationship Id="rId7" Type="http://schemas.openxmlformats.org/officeDocument/2006/relationships/control" Target="../activeX/activeX41.xml"/><Relationship Id="rId12" Type="http://schemas.openxmlformats.org/officeDocument/2006/relationships/slide" Target="slide10.xml"/><Relationship Id="rId17" Type="http://schemas.openxmlformats.org/officeDocument/2006/relationships/image" Target="../media/image26.wmf"/><Relationship Id="rId2" Type="http://schemas.openxmlformats.org/officeDocument/2006/relationships/control" Target="../activeX/activeX36.xml"/><Relationship Id="rId16" Type="http://schemas.openxmlformats.org/officeDocument/2006/relationships/image" Target="../media/image25.wmf"/><Relationship Id="rId1" Type="http://schemas.openxmlformats.org/officeDocument/2006/relationships/vmlDrawing" Target="../drawings/vmlDrawing6.vml"/><Relationship Id="rId6" Type="http://schemas.openxmlformats.org/officeDocument/2006/relationships/control" Target="../activeX/activeX40.xml"/><Relationship Id="rId11" Type="http://schemas.openxmlformats.org/officeDocument/2006/relationships/slide" Target="slide11.xml"/><Relationship Id="rId5" Type="http://schemas.openxmlformats.org/officeDocument/2006/relationships/control" Target="../activeX/activeX39.xml"/><Relationship Id="rId15" Type="http://schemas.openxmlformats.org/officeDocument/2006/relationships/image" Target="../media/image3.wmf"/><Relationship Id="rId10" Type="http://schemas.openxmlformats.org/officeDocument/2006/relationships/notesSlide" Target="../notesSlides/notesSlide6.xml"/><Relationship Id="rId4" Type="http://schemas.openxmlformats.org/officeDocument/2006/relationships/control" Target="../activeX/activeX38.xml"/><Relationship Id="rId9" Type="http://schemas.openxmlformats.org/officeDocument/2006/relationships/slideLayout" Target="../slideLayouts/slideLayout2.xml"/><Relationship Id="rId1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ign on the side of a building&#10;&#10;Description automatically generated">
            <a:extLst>
              <a:ext uri="{FF2B5EF4-FFF2-40B4-BE49-F238E27FC236}">
                <a16:creationId xmlns:a16="http://schemas.microsoft.com/office/drawing/2014/main" id="{B4FAF744-43AB-4C7E-8B4A-AA710728D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99" y="1439102"/>
            <a:ext cx="12293600" cy="5405772"/>
          </a:xfrm>
          <a:prstGeom prst="rect">
            <a:avLst/>
          </a:prstGeom>
        </p:spPr>
      </p:pic>
      <p:sp>
        <p:nvSpPr>
          <p:cNvPr id="3" name="Subtitle 2">
            <a:extLst>
              <a:ext uri="{FF2B5EF4-FFF2-40B4-BE49-F238E27FC236}">
                <a16:creationId xmlns:a16="http://schemas.microsoft.com/office/drawing/2014/main" id="{FB74C770-5228-492B-B0D1-3905E92AFC3A}"/>
              </a:ext>
            </a:extLst>
          </p:cNvPr>
          <p:cNvSpPr>
            <a:spLocks noGrp="1"/>
          </p:cNvSpPr>
          <p:nvPr>
            <p:ph type="subTitle" idx="1"/>
          </p:nvPr>
        </p:nvSpPr>
        <p:spPr>
          <a:xfrm>
            <a:off x="355600" y="2283619"/>
            <a:ext cx="5346700" cy="1655762"/>
          </a:xfrm>
        </p:spPr>
        <p:txBody>
          <a:bodyPr>
            <a:normAutofit fontScale="92500" lnSpcReduction="20000"/>
          </a:bodyPr>
          <a:lstStyle/>
          <a:p>
            <a:pPr algn="l"/>
            <a:r>
              <a:rPr lang="en-US" sz="7200" b="1" dirty="0">
                <a:solidFill>
                  <a:schemeClr val="accent1">
                    <a:lumMod val="60000"/>
                    <a:lumOff val="40000"/>
                  </a:schemeClr>
                </a:solidFill>
                <a:effectLst>
                  <a:innerShdw blurRad="63500" dist="50800" dir="10800000">
                    <a:prstClr val="black">
                      <a:alpha val="50000"/>
                    </a:prstClr>
                  </a:innerShdw>
                </a:effectLst>
                <a:latin typeface="Aharoni" panose="02010803020104030203" pitchFamily="2" charset="-79"/>
                <a:cs typeface="Aharoni" panose="02010803020104030203" pitchFamily="2" charset="-79"/>
              </a:rPr>
              <a:t>A Fill In The Blank Game</a:t>
            </a:r>
          </a:p>
        </p:txBody>
      </p:sp>
      <p:sp>
        <p:nvSpPr>
          <p:cNvPr id="4" name="Rectangle 3">
            <a:extLst>
              <a:ext uri="{FF2B5EF4-FFF2-40B4-BE49-F238E27FC236}">
                <a16:creationId xmlns:a16="http://schemas.microsoft.com/office/drawing/2014/main" id="{D17CC534-DF5D-4B1E-964B-E668338BA349}"/>
              </a:ext>
            </a:extLst>
          </p:cNvPr>
          <p:cNvSpPr/>
          <p:nvPr/>
        </p:nvSpPr>
        <p:spPr>
          <a:xfrm>
            <a:off x="1169507" y="-126574"/>
            <a:ext cx="9751387" cy="1723549"/>
          </a:xfrm>
          <a:prstGeom prst="rect">
            <a:avLst/>
          </a:prstGeom>
          <a:noFill/>
        </p:spPr>
        <p:txBody>
          <a:bodyPr wrap="none" lIns="91440" tIns="45720" rIns="91440" bIns="45720">
            <a:spAutoFit/>
          </a:bodyPr>
          <a:lstStyle/>
          <a:p>
            <a:pPr algn="ctr"/>
            <a:r>
              <a:rPr lang="en-US" sz="10600" b="1" cap="none" spc="0" dirty="0">
                <a:ln w="9525">
                  <a:solidFill>
                    <a:schemeClr val="bg1"/>
                  </a:solidFill>
                  <a:prstDash val="solid"/>
                </a:ln>
                <a:solidFill>
                  <a:schemeClr val="accent5"/>
                </a:solidFill>
                <a:effectLst>
                  <a:innerShdw blurRad="63500" dist="50800" dir="16200000">
                    <a:prstClr val="black">
                      <a:alpha val="50000"/>
                    </a:prstClr>
                  </a:innerShdw>
                </a:effectLst>
                <a:latin typeface="Aharoni" panose="02010803020104030203" pitchFamily="2" charset="-79"/>
                <a:cs typeface="Aharoni" panose="02010803020104030203" pitchFamily="2" charset="-79"/>
              </a:rPr>
              <a:t>Students Say…</a:t>
            </a:r>
          </a:p>
        </p:txBody>
      </p:sp>
      <p:sp>
        <p:nvSpPr>
          <p:cNvPr id="9" name="Action Button: Blank 8">
            <a:hlinkClick r:id="rId3" action="ppaction://hlinksldjump" highlightClick="1"/>
            <a:extLst>
              <a:ext uri="{FF2B5EF4-FFF2-40B4-BE49-F238E27FC236}">
                <a16:creationId xmlns:a16="http://schemas.microsoft.com/office/drawing/2014/main" id="{731F08E0-0D32-48E4-B250-FF12F4689E00}"/>
              </a:ext>
            </a:extLst>
          </p:cNvPr>
          <p:cNvSpPr/>
          <p:nvPr/>
        </p:nvSpPr>
        <p:spPr>
          <a:xfrm>
            <a:off x="254000" y="4927600"/>
            <a:ext cx="1397000" cy="491298"/>
          </a:xfrm>
          <a:prstGeom prst="actionButtonBlank">
            <a:avLst/>
          </a:prstGeom>
          <a:ln w="1905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PLAY</a:t>
            </a:r>
          </a:p>
        </p:txBody>
      </p:sp>
      <p:sp>
        <p:nvSpPr>
          <p:cNvPr id="11" name="Action Button: Blank 10">
            <a:hlinkClick r:id="rId4" action="ppaction://hlinksldjump" highlightClick="1"/>
            <a:extLst>
              <a:ext uri="{FF2B5EF4-FFF2-40B4-BE49-F238E27FC236}">
                <a16:creationId xmlns:a16="http://schemas.microsoft.com/office/drawing/2014/main" id="{1CA98FC4-EC6F-4F4F-BF58-1B2D744D53F6}"/>
              </a:ext>
            </a:extLst>
          </p:cNvPr>
          <p:cNvSpPr/>
          <p:nvPr/>
        </p:nvSpPr>
        <p:spPr>
          <a:xfrm>
            <a:off x="254000" y="5571298"/>
            <a:ext cx="1397000" cy="491298"/>
          </a:xfrm>
          <a:prstGeom prst="actionButtonBlank">
            <a:avLst/>
          </a:prstGeom>
          <a:ln w="1905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dirty="0">
                <a:effectLst>
                  <a:outerShdw blurRad="38100" dist="38100" dir="2700000" algn="tl">
                    <a:srgbClr val="000000">
                      <a:alpha val="43137"/>
                    </a:srgbClr>
                  </a:outerShdw>
                </a:effectLst>
              </a:rPr>
              <a:t>INSTRUCTIONS</a:t>
            </a:r>
          </a:p>
        </p:txBody>
      </p:sp>
    </p:spTree>
    <p:extLst>
      <p:ext uri="{BB962C8B-B14F-4D97-AF65-F5344CB8AC3E}">
        <p14:creationId xmlns:p14="http://schemas.microsoft.com/office/powerpoint/2010/main" val="3043033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00C6D9-1F17-4BDC-8B4A-818A157066DC}"/>
              </a:ext>
            </a:extLst>
          </p:cNvPr>
          <p:cNvSpPr>
            <a:spLocks noGrp="1"/>
          </p:cNvSpPr>
          <p:nvPr>
            <p:ph idx="1"/>
          </p:nvPr>
        </p:nvSpPr>
        <p:spPr>
          <a:xfrm>
            <a:off x="3143585" y="3701380"/>
            <a:ext cx="2647616" cy="879997"/>
          </a:xfrm>
        </p:spPr>
        <p:txBody>
          <a:bodyPr>
            <a:noAutofit/>
          </a:bodyPr>
          <a:lstStyle/>
          <a:p>
            <a:pPr marL="0" indent="0">
              <a:buNone/>
            </a:pPr>
            <a:r>
              <a:rPr lang="en-US" sz="8000" b="1" dirty="0" err="1">
                <a:solidFill>
                  <a:schemeClr val="bg1"/>
                </a:solidFill>
                <a:effectLst>
                  <a:outerShdw blurRad="38100" dist="38100" dir="2700000" algn="tl">
                    <a:srgbClr val="000000">
                      <a:alpha val="43137"/>
                    </a:srgbClr>
                  </a:outerShdw>
                </a:effectLst>
              </a:rPr>
              <a:t>oman</a:t>
            </a:r>
            <a:endParaRPr lang="en-US" sz="8000" b="1" dirty="0">
              <a:solidFill>
                <a:schemeClr val="bg1"/>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49834FA4-3F23-45E8-A92A-6F84BDF05943}"/>
              </a:ext>
            </a:extLst>
          </p:cNvPr>
          <p:cNvSpPr>
            <a:spLocks noGrp="1"/>
          </p:cNvSpPr>
          <p:nvPr>
            <p:ph type="title"/>
          </p:nvPr>
        </p:nvSpPr>
        <p:spPr>
          <a:xfrm>
            <a:off x="0" y="1701124"/>
            <a:ext cx="12192000" cy="1325563"/>
          </a:xfrm>
        </p:spPr>
        <p:txBody>
          <a:bodyPr>
            <a:normAutofit/>
          </a:bodyPr>
          <a:lstStyle/>
          <a:p>
            <a:pPr algn="ctr"/>
            <a:r>
              <a:rPr lang="en-US" sz="42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When I think of Italy I think of ____________.</a:t>
            </a:r>
          </a:p>
        </p:txBody>
      </p:sp>
      <p:sp>
        <p:nvSpPr>
          <p:cNvPr id="4" name="Action Button: Blank 3">
            <a:hlinkClick r:id="" action="ppaction://noaction" highlightClick="1"/>
            <a:extLst>
              <a:ext uri="{FF2B5EF4-FFF2-40B4-BE49-F238E27FC236}">
                <a16:creationId xmlns:a16="http://schemas.microsoft.com/office/drawing/2014/main" id="{6257AF15-3AC6-4354-8228-2D39F5357F4B}"/>
              </a:ext>
            </a:extLst>
          </p:cNvPr>
          <p:cNvSpPr/>
          <p:nvPr/>
        </p:nvSpPr>
        <p:spPr>
          <a:xfrm>
            <a:off x="2408822" y="3660801"/>
            <a:ext cx="806063" cy="1110723"/>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effectLst>
                  <a:outerShdw blurRad="38100" dist="38100" dir="2700000" algn="tl">
                    <a:srgbClr val="000000">
                      <a:alpha val="43137"/>
                    </a:srgbClr>
                  </a:outerShdw>
                </a:effectLst>
              </a:rPr>
              <a:t>R</a:t>
            </a:r>
            <a:endParaRPr lang="en-US" sz="8000" b="1" dirty="0">
              <a:effectLst>
                <a:outerShdw blurRad="38100" dist="38100" dir="2700000" algn="tl">
                  <a:srgbClr val="000000">
                    <a:alpha val="43137"/>
                  </a:srgbClr>
                </a:outerShdw>
              </a:effectLst>
            </a:endParaRPr>
          </a:p>
        </p:txBody>
      </p:sp>
      <p:sp>
        <p:nvSpPr>
          <p:cNvPr id="56" name="Action Button: Blank 55">
            <a:hlinkClick r:id="" action="ppaction://noaction" highlightClick="1"/>
            <a:extLst>
              <a:ext uri="{FF2B5EF4-FFF2-40B4-BE49-F238E27FC236}">
                <a16:creationId xmlns:a16="http://schemas.microsoft.com/office/drawing/2014/main" id="{E20CA749-DF36-4920-80A3-F81B4B85A084}"/>
              </a:ext>
            </a:extLst>
          </p:cNvPr>
          <p:cNvSpPr/>
          <p:nvPr/>
        </p:nvSpPr>
        <p:spPr>
          <a:xfrm>
            <a:off x="107616" y="6188909"/>
            <a:ext cx="1244600" cy="596901"/>
          </a:xfrm>
          <a:prstGeom prst="actionButtonBlank">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Question</a:t>
            </a:r>
          </a:p>
        </p:txBody>
      </p:sp>
      <p:sp>
        <p:nvSpPr>
          <p:cNvPr id="84" name="Title 1">
            <a:extLst>
              <a:ext uri="{FF2B5EF4-FFF2-40B4-BE49-F238E27FC236}">
                <a16:creationId xmlns:a16="http://schemas.microsoft.com/office/drawing/2014/main" id="{FDE4C7DB-4CA6-4B5A-8F27-0BAE82E1D4DA}"/>
              </a:ext>
            </a:extLst>
          </p:cNvPr>
          <p:cNvSpPr txBox="1">
            <a:spLocks/>
          </p:cNvSpPr>
          <p:nvPr/>
        </p:nvSpPr>
        <p:spPr>
          <a:xfrm>
            <a:off x="0" y="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solidFill>
                  <a:schemeClr val="bg1"/>
                </a:solidFill>
                <a:effectLst>
                  <a:innerShdw blurRad="63500" dist="50800" dir="8100000">
                    <a:prstClr val="black">
                      <a:alpha val="50000"/>
                    </a:prstClr>
                  </a:innerShdw>
                </a:effectLst>
                <a:latin typeface="Aharoni" panose="02010803020104030203" pitchFamily="2" charset="-79"/>
                <a:cs typeface="Aharoni" panose="02010803020104030203" pitchFamily="2" charset="-79"/>
              </a:rPr>
              <a:t>TIE BREAKER</a:t>
            </a:r>
          </a:p>
        </p:txBody>
      </p:sp>
      <p:sp>
        <p:nvSpPr>
          <p:cNvPr id="5" name="Action Button: Blank 4">
            <a:hlinkClick r:id="rId3" action="ppaction://hlinksldjump" highlightClick="1"/>
            <a:extLst>
              <a:ext uri="{FF2B5EF4-FFF2-40B4-BE49-F238E27FC236}">
                <a16:creationId xmlns:a16="http://schemas.microsoft.com/office/drawing/2014/main" id="{4DC58362-4F4A-42DB-8929-A3E3133B08F3}"/>
              </a:ext>
            </a:extLst>
          </p:cNvPr>
          <p:cNvSpPr/>
          <p:nvPr/>
        </p:nvSpPr>
        <p:spPr>
          <a:xfrm>
            <a:off x="5534526" y="6272463"/>
            <a:ext cx="1122948" cy="513347"/>
          </a:xfrm>
          <a:prstGeom prst="actionButtonBlank">
            <a:avLst/>
          </a:prstGeom>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TEAMS</a:t>
            </a:r>
          </a:p>
        </p:txBody>
      </p:sp>
      <p:sp>
        <p:nvSpPr>
          <p:cNvPr id="85" name="Content Placeholder 2">
            <a:extLst>
              <a:ext uri="{FF2B5EF4-FFF2-40B4-BE49-F238E27FC236}">
                <a16:creationId xmlns:a16="http://schemas.microsoft.com/office/drawing/2014/main" id="{EC7433A2-96D4-4C90-AFF9-ED84A9950B5A}"/>
              </a:ext>
            </a:extLst>
          </p:cNvPr>
          <p:cNvSpPr txBox="1">
            <a:spLocks/>
          </p:cNvSpPr>
          <p:nvPr/>
        </p:nvSpPr>
        <p:spPr>
          <a:xfrm>
            <a:off x="6707439" y="3701380"/>
            <a:ext cx="3560512" cy="879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0" b="1" dirty="0" err="1">
                <a:solidFill>
                  <a:schemeClr val="bg1"/>
                </a:solidFill>
                <a:effectLst>
                  <a:outerShdw blurRad="38100" dist="38100" dir="2700000" algn="tl">
                    <a:srgbClr val="000000">
                      <a:alpha val="43137"/>
                    </a:srgbClr>
                  </a:outerShdw>
                </a:effectLst>
              </a:rPr>
              <a:t>oliseum</a:t>
            </a:r>
            <a:endParaRPr lang="en-US" sz="8000" b="1" dirty="0">
              <a:solidFill>
                <a:schemeClr val="bg1"/>
              </a:solidFill>
              <a:effectLst>
                <a:outerShdw blurRad="38100" dist="38100" dir="2700000" algn="tl">
                  <a:srgbClr val="000000">
                    <a:alpha val="43137"/>
                  </a:srgbClr>
                </a:outerShdw>
              </a:effectLst>
            </a:endParaRPr>
          </a:p>
        </p:txBody>
      </p:sp>
      <p:sp>
        <p:nvSpPr>
          <p:cNvPr id="86" name="Action Button: Blank 85">
            <a:hlinkClick r:id="" action="ppaction://noaction" highlightClick="1"/>
            <a:extLst>
              <a:ext uri="{FF2B5EF4-FFF2-40B4-BE49-F238E27FC236}">
                <a16:creationId xmlns:a16="http://schemas.microsoft.com/office/drawing/2014/main" id="{DD7D2F11-E2AA-46B2-B79E-78D2E01F7251}"/>
              </a:ext>
            </a:extLst>
          </p:cNvPr>
          <p:cNvSpPr/>
          <p:nvPr/>
        </p:nvSpPr>
        <p:spPr>
          <a:xfrm>
            <a:off x="5972676" y="3660801"/>
            <a:ext cx="806063" cy="1110723"/>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effectLst>
                  <a:outerShdw blurRad="38100" dist="38100" dir="2700000" algn="tl">
                    <a:srgbClr val="000000">
                      <a:alpha val="43137"/>
                    </a:srgbClr>
                  </a:outerShdw>
                </a:effectLst>
              </a:rPr>
              <a:t>C</a:t>
            </a:r>
            <a:endParaRPr lang="en-US" sz="8000" b="1" dirty="0">
              <a:effectLst>
                <a:outerShdw blurRad="38100" dist="38100" dir="2700000" algn="tl">
                  <a:srgbClr val="000000">
                    <a:alpha val="43137"/>
                  </a:srgbClr>
                </a:outerShdw>
              </a:effectLst>
            </a:endParaRPr>
          </a:p>
        </p:txBody>
      </p:sp>
      <p:sp>
        <p:nvSpPr>
          <p:cNvPr id="87" name="Action Button: Blank 86">
            <a:hlinkClick r:id="" action="ppaction://noaction" highlightClick="1"/>
            <a:extLst>
              <a:ext uri="{FF2B5EF4-FFF2-40B4-BE49-F238E27FC236}">
                <a16:creationId xmlns:a16="http://schemas.microsoft.com/office/drawing/2014/main" id="{C75EACA3-0CA1-4365-A1AE-6BA71BA6056F}"/>
              </a:ext>
            </a:extLst>
          </p:cNvPr>
          <p:cNvSpPr/>
          <p:nvPr/>
        </p:nvSpPr>
        <p:spPr>
          <a:xfrm>
            <a:off x="1481194" y="6188909"/>
            <a:ext cx="1244600" cy="596901"/>
          </a:xfrm>
          <a:prstGeom prst="actionButtonBlank">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effectLst>
                  <a:outerShdw blurRad="38100" dist="38100" dir="2700000" algn="tl">
                    <a:srgbClr val="000000">
                      <a:alpha val="43137"/>
                    </a:srgbClr>
                  </a:outerShdw>
                </a:effectLst>
              </a:rPr>
              <a:t>Reveal Clue</a:t>
            </a:r>
          </a:p>
        </p:txBody>
      </p:sp>
      <p:cxnSp>
        <p:nvCxnSpPr>
          <p:cNvPr id="16" name="Straight Connector 15">
            <a:extLst>
              <a:ext uri="{FF2B5EF4-FFF2-40B4-BE49-F238E27FC236}">
                <a16:creationId xmlns:a16="http://schemas.microsoft.com/office/drawing/2014/main" id="{CFFEAC1B-7776-40DD-9425-04FD433545D1}"/>
              </a:ext>
            </a:extLst>
          </p:cNvPr>
          <p:cNvCxnSpPr/>
          <p:nvPr/>
        </p:nvCxnSpPr>
        <p:spPr>
          <a:xfrm>
            <a:off x="3214885" y="4648052"/>
            <a:ext cx="257631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77E740F-06D1-448A-B56C-D8CF291A0631}"/>
              </a:ext>
            </a:extLst>
          </p:cNvPr>
          <p:cNvCxnSpPr>
            <a:cxnSpLocks/>
          </p:cNvCxnSpPr>
          <p:nvPr/>
        </p:nvCxnSpPr>
        <p:spPr>
          <a:xfrm>
            <a:off x="6778739" y="4657429"/>
            <a:ext cx="3365386"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66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5">
                                            <p:txEl>
                                              <p:pRg st="0" end="0"/>
                                            </p:txEl>
                                          </p:spTgt>
                                        </p:tgtEl>
                                        <p:attrNameLst>
                                          <p:attrName>style.visibility</p:attrName>
                                        </p:attrNameLst>
                                      </p:cBhvr>
                                      <p:to>
                                        <p:strVal val="visible"/>
                                      </p:to>
                                    </p:set>
                                    <p:animEffect transition="in" filter="fade">
                                      <p:cBhvr>
                                        <p:cTn id="16" dur="500"/>
                                        <p:tgtEl>
                                          <p:spTgt spid="85">
                                            <p:txEl>
                                              <p:pRg st="0" end="0"/>
                                            </p:txEl>
                                          </p:spTgt>
                                        </p:tgtEl>
                                      </p:cBhvr>
                                    </p:animEffect>
                                  </p:childTnLst>
                                </p:cTn>
                              </p:par>
                            </p:childTnLst>
                          </p:cTn>
                        </p:par>
                      </p:childTnLst>
                    </p:cTn>
                  </p:par>
                </p:childTnLst>
              </p:cTn>
              <p:nextCondLst>
                <p:cond evt="onClick" delay="0">
                  <p:tgtEl>
                    <p:spTgt spid="4"/>
                  </p:tgtEl>
                </p:cond>
              </p:nextCondLst>
            </p:seq>
            <p:seq concurrent="1" nextAc="seek">
              <p:cTn id="17" restart="whenNotActive" fill="hold" evtFilter="cancelBubble" nodeType="interactiveSeq">
                <p:stCondLst>
                  <p:cond evt="onClick" delay="0">
                    <p:tgtEl>
                      <p:spTgt spid="56"/>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xit" presetSubtype="0" fill="hold" grpId="0" nodeType="withEffect">
                                  <p:stCondLst>
                                    <p:cond delay="0"/>
                                  </p:stCondLst>
                                  <p:childTnLst>
                                    <p:animEffect transition="out" filter="fade">
                                      <p:cBhvr>
                                        <p:cTn id="24" dur="500"/>
                                        <p:tgtEl>
                                          <p:spTgt spid="56"/>
                                        </p:tgtEl>
                                      </p:cBhvr>
                                    </p:animEffect>
                                    <p:set>
                                      <p:cBhvr>
                                        <p:cTn id="2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26" restart="whenNotActive" fill="hold" evtFilter="cancelBubble" nodeType="interactiveSeq">
                <p:stCondLst>
                  <p:cond evt="onClick" delay="0">
                    <p:tgtEl>
                      <p:spTgt spid="8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withEffect">
                                  <p:stCondLst>
                                    <p:cond delay="0"/>
                                  </p:stCondLst>
                                  <p:childTnLst>
                                    <p:animEffect transition="out" filter="fade">
                                      <p:cBhvr>
                                        <p:cTn id="30" dur="500"/>
                                        <p:tgtEl>
                                          <p:spTgt spid="87"/>
                                        </p:tgtEl>
                                      </p:cBhvr>
                                    </p:animEffect>
                                    <p:set>
                                      <p:cBhvr>
                                        <p:cTn id="31" dur="1" fill="hold">
                                          <p:stCondLst>
                                            <p:cond delay="499"/>
                                          </p:stCondLst>
                                        </p:cTn>
                                        <p:tgtEl>
                                          <p:spTgt spid="87"/>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86">
                                            <p:txEl>
                                              <p:pRg st="0" end="0"/>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nextCondLst>
                <p:cond evt="onClick" delay="0">
                  <p:tgtEl>
                    <p:spTgt spid="87"/>
                  </p:tgtEl>
                </p:cond>
              </p:nextCondLst>
            </p:seq>
          </p:childTnLst>
        </p:cTn>
      </p:par>
    </p:tnLst>
    <p:bldLst>
      <p:bldP spid="3" grpId="0" build="p"/>
      <p:bldP spid="2" grpId="0"/>
      <p:bldP spid="56" grpId="0" animBg="1"/>
      <p:bldP spid="84" grpId="0"/>
      <p:bldP spid="85" grpId="0" build="p"/>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0E816D89-10DA-4DDA-8A22-623C0FD03495}"/>
              </a:ext>
            </a:extLst>
          </p:cNvPr>
          <p:cNvSpPr/>
          <p:nvPr/>
        </p:nvSpPr>
        <p:spPr>
          <a:xfrm>
            <a:off x="7613298" y="3367597"/>
            <a:ext cx="4064000" cy="2819400"/>
          </a:xfrm>
          <a:prstGeom prst="ellipse">
            <a:avLst/>
          </a:prstGeom>
          <a:solidFill>
            <a:srgbClr val="C0000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95A12B3-FBDB-46B2-BFD6-C926B2E4B035}"/>
              </a:ext>
            </a:extLst>
          </p:cNvPr>
          <p:cNvSpPr/>
          <p:nvPr/>
        </p:nvSpPr>
        <p:spPr>
          <a:xfrm>
            <a:off x="491066" y="3344382"/>
            <a:ext cx="4064000" cy="2819400"/>
          </a:xfrm>
          <a:prstGeom prst="ellipse">
            <a:avLst/>
          </a:prstGeom>
          <a:solidFill>
            <a:srgbClr val="C0000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03037CA-D010-499A-B508-68CC29F40782}"/>
              </a:ext>
            </a:extLst>
          </p:cNvPr>
          <p:cNvSpPr>
            <a:spLocks noGrp="1"/>
          </p:cNvSpPr>
          <p:nvPr>
            <p:ph type="title"/>
          </p:nvPr>
        </p:nvSpPr>
        <p:spPr>
          <a:xfrm>
            <a:off x="3770488" y="1104900"/>
            <a:ext cx="4538133" cy="1091407"/>
          </a:xfrm>
        </p:spPr>
        <p:txBody>
          <a:bodyPr>
            <a:normAutofit/>
          </a:bodyPr>
          <a:lstStyle/>
          <a:p>
            <a:pPr algn="ctr"/>
            <a:r>
              <a:rPr lang="en-US" sz="6000" b="1" dirty="0">
                <a:solidFill>
                  <a:schemeClr val="bg1"/>
                </a:solidFill>
                <a:effectLst>
                  <a:innerShdw blurRad="63500" dist="50800" dir="13500000">
                    <a:prstClr val="black">
                      <a:alpha val="50000"/>
                    </a:prstClr>
                  </a:innerShdw>
                </a:effectLst>
                <a:latin typeface="Aharoni" panose="02010803020104030203" pitchFamily="2" charset="-79"/>
                <a:cs typeface="Aharoni" panose="02010803020104030203" pitchFamily="2" charset="-79"/>
              </a:rPr>
              <a:t>SCORE</a:t>
            </a:r>
          </a:p>
        </p:txBody>
      </p:sp>
      <p:sp>
        <p:nvSpPr>
          <p:cNvPr id="5" name="Title 1">
            <a:extLst>
              <a:ext uri="{FF2B5EF4-FFF2-40B4-BE49-F238E27FC236}">
                <a16:creationId xmlns:a16="http://schemas.microsoft.com/office/drawing/2014/main" id="{B4C8B707-FEA1-4D56-A110-D25EA366800A}"/>
              </a:ext>
            </a:extLst>
          </p:cNvPr>
          <p:cNvSpPr txBox="1">
            <a:spLocks/>
          </p:cNvSpPr>
          <p:nvPr/>
        </p:nvSpPr>
        <p:spPr>
          <a:xfrm>
            <a:off x="838200" y="1"/>
            <a:ext cx="10515600" cy="1587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dirty="0">
                <a:solidFill>
                  <a:schemeClr val="bg1"/>
                </a:solidFill>
                <a:effectLst>
                  <a:innerShdw blurRad="63500" dist="50800" dir="13500000">
                    <a:prstClr val="black">
                      <a:alpha val="50000"/>
                    </a:prstClr>
                  </a:innerShdw>
                </a:effectLst>
                <a:latin typeface="Aharoni" panose="02010803020104030203" pitchFamily="2" charset="-79"/>
                <a:cs typeface="Aharoni" panose="02010803020104030203" pitchFamily="2" charset="-79"/>
              </a:rPr>
              <a:t>TEAMS</a:t>
            </a:r>
          </a:p>
        </p:txBody>
      </p:sp>
      <p:sp>
        <p:nvSpPr>
          <p:cNvPr id="17" name="Action Button: Blank 16">
            <a:hlinkClick r:id="" action="ppaction://hlinkshowjump?jump=endshow" highlightClick="1"/>
            <a:extLst>
              <a:ext uri="{FF2B5EF4-FFF2-40B4-BE49-F238E27FC236}">
                <a16:creationId xmlns:a16="http://schemas.microsoft.com/office/drawing/2014/main" id="{A8F078A4-471A-4EC8-AA3A-4C267FF999A0}"/>
              </a:ext>
            </a:extLst>
          </p:cNvPr>
          <p:cNvSpPr/>
          <p:nvPr/>
        </p:nvSpPr>
        <p:spPr>
          <a:xfrm>
            <a:off x="5575300" y="6399408"/>
            <a:ext cx="1041400" cy="355998"/>
          </a:xfrm>
          <a:prstGeom prst="actionButtonBlank">
            <a:avLst/>
          </a:prstGeom>
          <a:solidFill>
            <a:srgbClr val="0070C0"/>
          </a:solidFill>
          <a:ln w="6350">
            <a:solidFill>
              <a:schemeClr val="accent1">
                <a:shade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QUIT</a:t>
            </a:r>
          </a:p>
        </p:txBody>
      </p:sp>
      <p:sp>
        <p:nvSpPr>
          <p:cNvPr id="2" name="Rectangle: Rounded Corners 1">
            <a:hlinkClick r:id="rId8" action="ppaction://hlinksldjump"/>
            <a:extLst>
              <a:ext uri="{FF2B5EF4-FFF2-40B4-BE49-F238E27FC236}">
                <a16:creationId xmlns:a16="http://schemas.microsoft.com/office/drawing/2014/main" id="{53391C08-3802-43A4-867B-7157119EF913}"/>
              </a:ext>
            </a:extLst>
          </p:cNvPr>
          <p:cNvSpPr/>
          <p:nvPr/>
        </p:nvSpPr>
        <p:spPr>
          <a:xfrm>
            <a:off x="5487667" y="2777047"/>
            <a:ext cx="504825" cy="5905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effectLst>
                  <a:outerShdw blurRad="38100" dist="38100" dir="2700000" algn="tl">
                    <a:srgbClr val="000000">
                      <a:alpha val="43137"/>
                    </a:srgbClr>
                  </a:outerShdw>
                </a:effectLst>
              </a:rPr>
              <a:t>1</a:t>
            </a:r>
          </a:p>
        </p:txBody>
      </p:sp>
      <p:sp>
        <p:nvSpPr>
          <p:cNvPr id="3" name="Rectangle: Rounded Corners 2">
            <a:hlinkClick r:id="rId9" action="ppaction://hlinksldjump"/>
            <a:extLst>
              <a:ext uri="{FF2B5EF4-FFF2-40B4-BE49-F238E27FC236}">
                <a16:creationId xmlns:a16="http://schemas.microsoft.com/office/drawing/2014/main" id="{5D74AC14-C094-4BF7-9BA5-4D1D255D7EC6}"/>
              </a:ext>
            </a:extLst>
          </p:cNvPr>
          <p:cNvSpPr/>
          <p:nvPr/>
        </p:nvSpPr>
        <p:spPr>
          <a:xfrm>
            <a:off x="5492430" y="3505112"/>
            <a:ext cx="504825" cy="5905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effectLst>
                  <a:outerShdw blurRad="38100" dist="38100" dir="2700000" algn="tl">
                    <a:srgbClr val="000000">
                      <a:alpha val="43137"/>
                    </a:srgbClr>
                  </a:outerShdw>
                </a:effectLst>
              </a:rPr>
              <a:t>3</a:t>
            </a:r>
          </a:p>
        </p:txBody>
      </p:sp>
      <p:sp>
        <p:nvSpPr>
          <p:cNvPr id="7" name="Rectangle: Rounded Corners 6">
            <a:hlinkClick r:id="rId10" action="ppaction://hlinksldjump"/>
            <a:extLst>
              <a:ext uri="{FF2B5EF4-FFF2-40B4-BE49-F238E27FC236}">
                <a16:creationId xmlns:a16="http://schemas.microsoft.com/office/drawing/2014/main" id="{7B250DFB-B268-4386-ABC1-3361466DA7D0}"/>
              </a:ext>
            </a:extLst>
          </p:cNvPr>
          <p:cNvSpPr/>
          <p:nvPr/>
        </p:nvSpPr>
        <p:spPr>
          <a:xfrm>
            <a:off x="5487666" y="4239448"/>
            <a:ext cx="504825" cy="5905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effectLst>
                  <a:outerShdw blurRad="38100" dist="38100" dir="2700000" algn="tl">
                    <a:srgbClr val="000000">
                      <a:alpha val="43137"/>
                    </a:srgbClr>
                  </a:outerShdw>
                </a:effectLst>
              </a:rPr>
              <a:t>5</a:t>
            </a:r>
          </a:p>
        </p:txBody>
      </p:sp>
      <p:sp>
        <p:nvSpPr>
          <p:cNvPr id="8" name="TextBox 7">
            <a:extLst>
              <a:ext uri="{FF2B5EF4-FFF2-40B4-BE49-F238E27FC236}">
                <a16:creationId xmlns:a16="http://schemas.microsoft.com/office/drawing/2014/main" id="{57B5A9C0-85E7-4575-8A5F-491A4BAE2622}"/>
              </a:ext>
            </a:extLst>
          </p:cNvPr>
          <p:cNvSpPr txBox="1"/>
          <p:nvPr/>
        </p:nvSpPr>
        <p:spPr>
          <a:xfrm>
            <a:off x="5527672" y="2253172"/>
            <a:ext cx="1228725" cy="461665"/>
          </a:xfrm>
          <a:prstGeom prst="rect">
            <a:avLst/>
          </a:prstGeom>
          <a:noFill/>
        </p:spPr>
        <p:txBody>
          <a:bodyPr wrap="square" rtlCol="0">
            <a:spAutoFit/>
          </a:bodyPr>
          <a:lstStyle/>
          <a:p>
            <a:pPr algn="ctr"/>
            <a:r>
              <a:rPr lang="en-US" sz="2400" b="1" dirty="0">
                <a:solidFill>
                  <a:schemeClr val="accent4">
                    <a:lumMod val="60000"/>
                    <a:lumOff val="40000"/>
                  </a:schemeClr>
                </a:solidFill>
                <a:effectLst>
                  <a:outerShdw blurRad="38100" dist="38100" dir="2700000" algn="tl">
                    <a:srgbClr val="000000">
                      <a:alpha val="43137"/>
                    </a:srgbClr>
                  </a:outerShdw>
                </a:effectLst>
              </a:rPr>
              <a:t>ROUND</a:t>
            </a:r>
          </a:p>
        </p:txBody>
      </p:sp>
      <p:sp>
        <p:nvSpPr>
          <p:cNvPr id="9" name="TextBox 8">
            <a:extLst>
              <a:ext uri="{FF2B5EF4-FFF2-40B4-BE49-F238E27FC236}">
                <a16:creationId xmlns:a16="http://schemas.microsoft.com/office/drawing/2014/main" id="{E07E01F4-7C1C-4FA0-B1B3-A2F3A2228D77}"/>
              </a:ext>
            </a:extLst>
          </p:cNvPr>
          <p:cNvSpPr txBox="1"/>
          <p:nvPr/>
        </p:nvSpPr>
        <p:spPr>
          <a:xfrm>
            <a:off x="854608" y="2678821"/>
            <a:ext cx="3286124" cy="769441"/>
          </a:xfrm>
          <a:prstGeom prst="rect">
            <a:avLst/>
          </a:prstGeom>
          <a:noFill/>
        </p:spPr>
        <p:txBody>
          <a:bodyPr wrap="square" rtlCol="0">
            <a:spAutoFit/>
          </a:bodyPr>
          <a:lstStyle/>
          <a:p>
            <a:pPr algn="ctr"/>
            <a:r>
              <a:rPr lang="en-US" sz="4400" b="1" dirty="0">
                <a:solidFill>
                  <a:schemeClr val="accent4">
                    <a:lumMod val="60000"/>
                    <a:lumOff val="40000"/>
                  </a:schemeClr>
                </a:solidFill>
                <a:effectLst>
                  <a:outerShdw blurRad="38100" dist="38100" dir="2700000" algn="tl">
                    <a:srgbClr val="000000">
                      <a:alpha val="43137"/>
                    </a:srgbClr>
                  </a:outerShdw>
                </a:effectLst>
              </a:rPr>
              <a:t>TEAM NAME</a:t>
            </a:r>
          </a:p>
        </p:txBody>
      </p:sp>
      <p:sp>
        <p:nvSpPr>
          <p:cNvPr id="20" name="TextBox 19">
            <a:extLst>
              <a:ext uri="{FF2B5EF4-FFF2-40B4-BE49-F238E27FC236}">
                <a16:creationId xmlns:a16="http://schemas.microsoft.com/office/drawing/2014/main" id="{4805C622-CF38-40B8-AEF6-9CF3AFBEA25F}"/>
              </a:ext>
            </a:extLst>
          </p:cNvPr>
          <p:cNvSpPr txBox="1"/>
          <p:nvPr/>
        </p:nvSpPr>
        <p:spPr>
          <a:xfrm>
            <a:off x="7960960" y="2674752"/>
            <a:ext cx="3286124" cy="769441"/>
          </a:xfrm>
          <a:prstGeom prst="rect">
            <a:avLst/>
          </a:prstGeom>
          <a:noFill/>
        </p:spPr>
        <p:txBody>
          <a:bodyPr wrap="square" rtlCol="0">
            <a:spAutoFit/>
          </a:bodyPr>
          <a:lstStyle/>
          <a:p>
            <a:pPr algn="ctr"/>
            <a:r>
              <a:rPr lang="en-US" sz="4400" b="1" dirty="0">
                <a:solidFill>
                  <a:schemeClr val="accent4">
                    <a:lumMod val="60000"/>
                    <a:lumOff val="40000"/>
                  </a:schemeClr>
                </a:solidFill>
                <a:effectLst>
                  <a:outerShdw blurRad="38100" dist="38100" dir="2700000" algn="tl">
                    <a:srgbClr val="000000">
                      <a:alpha val="43137"/>
                    </a:srgbClr>
                  </a:outerShdw>
                </a:effectLst>
              </a:rPr>
              <a:t>TEAM NAME</a:t>
            </a:r>
          </a:p>
        </p:txBody>
      </p:sp>
      <p:sp>
        <p:nvSpPr>
          <p:cNvPr id="22" name="Rectangle: Rounded Corners 21">
            <a:hlinkClick r:id="rId11" action="ppaction://hlinksldjump"/>
            <a:extLst>
              <a:ext uri="{FF2B5EF4-FFF2-40B4-BE49-F238E27FC236}">
                <a16:creationId xmlns:a16="http://schemas.microsoft.com/office/drawing/2014/main" id="{3011961F-0A47-40E9-A3FA-4C59766D6992}"/>
              </a:ext>
            </a:extLst>
          </p:cNvPr>
          <p:cNvSpPr/>
          <p:nvPr/>
        </p:nvSpPr>
        <p:spPr>
          <a:xfrm>
            <a:off x="5478460" y="5090189"/>
            <a:ext cx="1301753" cy="27585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effectLst>
                  <a:outerShdw blurRad="38100" dist="38100" dir="2700000" algn="tl">
                    <a:srgbClr val="000000">
                      <a:alpha val="43137"/>
                    </a:srgbClr>
                  </a:outerShdw>
                </a:effectLst>
              </a:rPr>
              <a:t>TIE BREAKER</a:t>
            </a:r>
          </a:p>
        </p:txBody>
      </p:sp>
      <p:pic>
        <p:nvPicPr>
          <p:cNvPr id="19" name="Picture 18" descr="A close up of a sign&#10;&#10;Description automatically generated">
            <a:extLst>
              <a:ext uri="{FF2B5EF4-FFF2-40B4-BE49-F238E27FC236}">
                <a16:creationId xmlns:a16="http://schemas.microsoft.com/office/drawing/2014/main" id="{716517DF-452C-417F-889A-9A8CF414C2E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75703" y="1389846"/>
            <a:ext cx="1345730" cy="1345730"/>
          </a:xfrm>
          <a:prstGeom prst="rect">
            <a:avLst/>
          </a:prstGeom>
        </p:spPr>
      </p:pic>
      <p:grpSp>
        <p:nvGrpSpPr>
          <p:cNvPr id="23" name="Group 22">
            <a:extLst>
              <a:ext uri="{FF2B5EF4-FFF2-40B4-BE49-F238E27FC236}">
                <a16:creationId xmlns:a16="http://schemas.microsoft.com/office/drawing/2014/main" id="{0FACC9B4-8E5F-419A-B993-0093AE9D1500}"/>
              </a:ext>
            </a:extLst>
          </p:cNvPr>
          <p:cNvGrpSpPr/>
          <p:nvPr/>
        </p:nvGrpSpPr>
        <p:grpSpPr>
          <a:xfrm>
            <a:off x="7848150" y="1197424"/>
            <a:ext cx="2940148" cy="1477328"/>
            <a:chOff x="8059106" y="1163478"/>
            <a:chExt cx="2940148" cy="1477328"/>
          </a:xfrm>
          <a:scene3d>
            <a:camera prst="orthographicFront">
              <a:rot lat="0" lon="0" rev="0"/>
            </a:camera>
            <a:lightRig rig="balanced" dir="t">
              <a:rot lat="0" lon="0" rev="8700000"/>
            </a:lightRig>
          </a:scene3d>
        </p:grpSpPr>
        <p:pic>
          <p:nvPicPr>
            <p:cNvPr id="15" name="Picture 14" descr="A drawing of a cartoon character&#10;&#10;Description automatically generated">
              <a:extLst>
                <a:ext uri="{FF2B5EF4-FFF2-40B4-BE49-F238E27FC236}">
                  <a16:creationId xmlns:a16="http://schemas.microsoft.com/office/drawing/2014/main" id="{247E042D-09D8-4FC1-B76D-C164349288F2}"/>
                </a:ext>
              </a:extLst>
            </p:cNvPr>
            <p:cNvPicPr>
              <a:picLocks noChangeAspect="1"/>
            </p:cNvPicPr>
            <p:nvPr/>
          </p:nvPicPr>
          <p:blipFill rotWithShape="1">
            <a:blip r:embed="rId13">
              <a:extLst>
                <a:ext uri="{28A0092B-C50C-407E-A947-70E740481C1C}">
                  <a14:useLocalDpi xmlns:a14="http://schemas.microsoft.com/office/drawing/2010/main" val="0"/>
                </a:ext>
              </a:extLst>
            </a:blip>
            <a:srcRect l="39977"/>
            <a:stretch/>
          </p:blipFill>
          <p:spPr>
            <a:xfrm>
              <a:off x="9274876" y="1309058"/>
              <a:ext cx="1724378" cy="1206589"/>
            </a:xfrm>
            <a:prstGeom prst="rect">
              <a:avLst/>
            </a:prstGeom>
            <a:ln>
              <a:noFill/>
            </a:ln>
            <a:effectLst>
              <a:outerShdw blurRad="44450" dist="27940" dir="5400000" algn="ctr">
                <a:srgbClr val="000000">
                  <a:alpha val="32000"/>
                </a:srgbClr>
              </a:outerShdw>
            </a:effectLst>
            <a:sp3d>
              <a:bevelT w="190500" h="38100"/>
            </a:sp3d>
          </p:spPr>
        </p:pic>
        <p:sp>
          <p:nvSpPr>
            <p:cNvPr id="21" name="TextBox 20">
              <a:extLst>
                <a:ext uri="{FF2B5EF4-FFF2-40B4-BE49-F238E27FC236}">
                  <a16:creationId xmlns:a16="http://schemas.microsoft.com/office/drawing/2014/main" id="{B5D799FE-5C83-47B9-8084-405C66A54911}"/>
                </a:ext>
              </a:extLst>
            </p:cNvPr>
            <p:cNvSpPr txBox="1"/>
            <p:nvPr/>
          </p:nvSpPr>
          <p:spPr>
            <a:xfrm>
              <a:off x="8059106" y="1163478"/>
              <a:ext cx="1345730" cy="1477328"/>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r"/>
              <a:r>
                <a:rPr lang="en-US" sz="9000" dirty="0">
                  <a:solidFill>
                    <a:schemeClr val="bg1"/>
                  </a:solidFill>
                  <a:latin typeface="Franklin Gothic Medium Cond" panose="020B0606030402020204" pitchFamily="34" charset="0"/>
                </a:rPr>
                <a:t>U</a:t>
              </a:r>
            </a:p>
          </p:txBody>
        </p:sp>
      </p:grpSp>
      <p:sp>
        <p:nvSpPr>
          <p:cNvPr id="24" name="Rectangle: Rounded Corners 23">
            <a:hlinkClick r:id="rId14" action="ppaction://hlinksldjump"/>
            <a:extLst>
              <a:ext uri="{FF2B5EF4-FFF2-40B4-BE49-F238E27FC236}">
                <a16:creationId xmlns:a16="http://schemas.microsoft.com/office/drawing/2014/main" id="{EBBCDBCB-C58B-4213-9F4F-DF9B87C7CC12}"/>
              </a:ext>
            </a:extLst>
          </p:cNvPr>
          <p:cNvSpPr/>
          <p:nvPr/>
        </p:nvSpPr>
        <p:spPr>
          <a:xfrm>
            <a:off x="6320751" y="2777047"/>
            <a:ext cx="504825" cy="5905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effectLst>
                  <a:outerShdw blurRad="38100" dist="38100" dir="2700000" algn="tl">
                    <a:srgbClr val="000000">
                      <a:alpha val="43137"/>
                    </a:srgbClr>
                  </a:outerShdw>
                </a:effectLst>
              </a:rPr>
              <a:t>2</a:t>
            </a:r>
          </a:p>
        </p:txBody>
      </p:sp>
      <p:sp>
        <p:nvSpPr>
          <p:cNvPr id="25" name="Rectangle: Rounded Corners 24">
            <a:hlinkClick r:id="rId15" action="ppaction://hlinksldjump"/>
            <a:extLst>
              <a:ext uri="{FF2B5EF4-FFF2-40B4-BE49-F238E27FC236}">
                <a16:creationId xmlns:a16="http://schemas.microsoft.com/office/drawing/2014/main" id="{1C4A84DF-0F3A-49B4-8BE6-8042319EC48D}"/>
              </a:ext>
            </a:extLst>
          </p:cNvPr>
          <p:cNvSpPr/>
          <p:nvPr/>
        </p:nvSpPr>
        <p:spPr>
          <a:xfrm>
            <a:off x="6325514" y="3505112"/>
            <a:ext cx="504825" cy="5905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effectLst>
                  <a:outerShdw blurRad="38100" dist="38100" dir="2700000" algn="tl">
                    <a:srgbClr val="000000">
                      <a:alpha val="43137"/>
                    </a:srgbClr>
                  </a:outerShdw>
                </a:effectLst>
              </a:rPr>
              <a:t>4</a:t>
            </a:r>
          </a:p>
        </p:txBody>
      </p:sp>
      <p:sp>
        <p:nvSpPr>
          <p:cNvPr id="26" name="Rectangle: Rounded Corners 25">
            <a:hlinkClick r:id="rId16" action="ppaction://hlinksldjump"/>
            <a:extLst>
              <a:ext uri="{FF2B5EF4-FFF2-40B4-BE49-F238E27FC236}">
                <a16:creationId xmlns:a16="http://schemas.microsoft.com/office/drawing/2014/main" id="{1053EB57-3E58-4078-9383-7D59B5F5592A}"/>
              </a:ext>
            </a:extLst>
          </p:cNvPr>
          <p:cNvSpPr/>
          <p:nvPr/>
        </p:nvSpPr>
        <p:spPr>
          <a:xfrm>
            <a:off x="6320750" y="4239448"/>
            <a:ext cx="504825" cy="5905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effectLst>
                  <a:outerShdw blurRad="38100" dist="38100" dir="2700000" algn="tl">
                    <a:srgbClr val="000000">
                      <a:alpha val="43137"/>
                    </a:srgbClr>
                  </a:outerShdw>
                </a:effectLst>
              </a:rPr>
              <a:t>6</a:t>
            </a:r>
          </a:p>
        </p:txBody>
      </p:sp>
    </p:spTree>
    <p:controls>
      <mc:AlternateContent xmlns:mc="http://schemas.openxmlformats.org/markup-compatibility/2006">
        <mc:Choice xmlns:v="urn:schemas-microsoft-com:vml" Requires="v">
          <p:control spid="2611" name="TextBox1" r:id="rId2" imgW="2286000" imgH="1085760"/>
        </mc:Choice>
        <mc:Fallback>
          <p:control name="TextBox1" r:id="rId2" imgW="2286000" imgH="1085760">
            <p:pic>
              <p:nvPicPr>
                <p:cNvPr id="6" name="TextBox1">
                  <a:extLst>
                    <a:ext uri="{FF2B5EF4-FFF2-40B4-BE49-F238E27FC236}">
                      <a16:creationId xmlns:a16="http://schemas.microsoft.com/office/drawing/2014/main" id="{8F0C9FDB-8170-4933-911E-17089E1FC3FA}"/>
                    </a:ext>
                  </a:extLst>
                </p:cNvPr>
                <p:cNvPicPr>
                  <a:picLocks/>
                </p:cNvPicPr>
                <p:nvPr/>
              </p:nvPicPr>
              <p:blipFill>
                <a:blip r:embed="rId17"/>
                <a:stretch>
                  <a:fillRect/>
                </a:stretch>
              </p:blipFill>
              <p:spPr>
                <a:xfrm>
                  <a:off x="1380066" y="4208379"/>
                  <a:ext cx="2286000" cy="1091407"/>
                </a:xfrm>
                <a:prstGeom prst="rect">
                  <a:avLst/>
                </a:prstGeom>
              </p:spPr>
            </p:pic>
          </p:control>
        </mc:Fallback>
      </mc:AlternateContent>
      <mc:AlternateContent xmlns:mc="http://schemas.openxmlformats.org/markup-compatibility/2006">
        <mc:Choice xmlns:v="urn:schemas-microsoft-com:vml" Requires="v">
          <p:control spid="2612" name="TextBox2" r:id="rId3" imgW="2286000" imgH="1085760"/>
        </mc:Choice>
        <mc:Fallback>
          <p:control name="TextBox2" r:id="rId3" imgW="2286000" imgH="1085760">
            <p:pic>
              <p:nvPicPr>
                <p:cNvPr id="10" name="TextBox2">
                  <a:extLst>
                    <a:ext uri="{FF2B5EF4-FFF2-40B4-BE49-F238E27FC236}">
                      <a16:creationId xmlns:a16="http://schemas.microsoft.com/office/drawing/2014/main" id="{76E4BB6A-523D-40F7-B14B-DF1151518E12}"/>
                    </a:ext>
                  </a:extLst>
                </p:cNvPr>
                <p:cNvPicPr>
                  <a:picLocks/>
                </p:cNvPicPr>
                <p:nvPr/>
              </p:nvPicPr>
              <p:blipFill>
                <a:blip r:embed="rId17"/>
                <a:stretch>
                  <a:fillRect/>
                </a:stretch>
              </p:blipFill>
              <p:spPr>
                <a:xfrm>
                  <a:off x="8502298" y="4206592"/>
                  <a:ext cx="2286000" cy="1091407"/>
                </a:xfrm>
                <a:prstGeom prst="rect">
                  <a:avLst/>
                </a:prstGeom>
              </p:spPr>
            </p:pic>
          </p:control>
        </mc:Fallback>
      </mc:AlternateContent>
      <mc:AlternateContent xmlns:mc="http://schemas.openxmlformats.org/markup-compatibility/2006">
        <mc:Choice xmlns:v="urn:schemas-microsoft-com:vml" Requires="v">
          <p:control spid="2613" name="CommandButton1" r:id="rId4" imgW="942840" imgH="352440"/>
        </mc:Choice>
        <mc:Fallback>
          <p:control name="CommandButton1" r:id="rId4" imgW="942840" imgH="352440">
            <p:pic>
              <p:nvPicPr>
                <p:cNvPr id="14" name="CommandButton1">
                  <a:extLst>
                    <a:ext uri="{FF2B5EF4-FFF2-40B4-BE49-F238E27FC236}">
                      <a16:creationId xmlns:a16="http://schemas.microsoft.com/office/drawing/2014/main" id="{C6092719-E34F-44EB-A479-BF0A51241C17}"/>
                    </a:ext>
                  </a:extLst>
                </p:cNvPr>
                <p:cNvPicPr>
                  <a:picLocks/>
                </p:cNvPicPr>
                <p:nvPr/>
              </p:nvPicPr>
              <p:blipFill>
                <a:blip r:embed="rId18"/>
                <a:stretch>
                  <a:fillRect/>
                </a:stretch>
              </p:blipFill>
              <p:spPr>
                <a:xfrm>
                  <a:off x="2053166" y="5553984"/>
                  <a:ext cx="939800" cy="355600"/>
                </a:xfrm>
                <a:prstGeom prst="rect">
                  <a:avLst/>
                </a:prstGeom>
              </p:spPr>
            </p:pic>
          </p:control>
        </mc:Fallback>
      </mc:AlternateContent>
      <mc:AlternateContent xmlns:mc="http://schemas.openxmlformats.org/markup-compatibility/2006">
        <mc:Choice xmlns:v="urn:schemas-microsoft-com:vml" Requires="v">
          <p:control spid="2614" name="CommandButton2" r:id="rId5" imgW="942840" imgH="352440"/>
        </mc:Choice>
        <mc:Fallback>
          <p:control name="CommandButton2" r:id="rId5" imgW="942840" imgH="352440">
            <p:pic>
              <p:nvPicPr>
                <p:cNvPr id="16" name="CommandButton2">
                  <a:extLst>
                    <a:ext uri="{FF2B5EF4-FFF2-40B4-BE49-F238E27FC236}">
                      <a16:creationId xmlns:a16="http://schemas.microsoft.com/office/drawing/2014/main" id="{4A17ACC9-C5AD-458D-AE5E-009B7FDE1330}"/>
                    </a:ext>
                  </a:extLst>
                </p:cNvPr>
                <p:cNvPicPr>
                  <a:picLocks/>
                </p:cNvPicPr>
                <p:nvPr/>
              </p:nvPicPr>
              <p:blipFill>
                <a:blip r:embed="rId19"/>
                <a:stretch>
                  <a:fillRect/>
                </a:stretch>
              </p:blipFill>
              <p:spPr>
                <a:xfrm>
                  <a:off x="9175398" y="5488697"/>
                  <a:ext cx="939800" cy="355600"/>
                </a:xfrm>
                <a:prstGeom prst="rect">
                  <a:avLst/>
                </a:prstGeom>
              </p:spPr>
            </p:pic>
          </p:control>
        </mc:Fallback>
      </mc:AlternateContent>
    </p:controls>
    <p:extLst>
      <p:ext uri="{BB962C8B-B14F-4D97-AF65-F5344CB8AC3E}">
        <p14:creationId xmlns:p14="http://schemas.microsoft.com/office/powerpoint/2010/main" val="4122449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00C6D9-1F17-4BDC-8B4A-818A157066DC}"/>
              </a:ext>
            </a:extLst>
          </p:cNvPr>
          <p:cNvSpPr>
            <a:spLocks noGrp="1"/>
          </p:cNvSpPr>
          <p:nvPr>
            <p:ph idx="1"/>
          </p:nvPr>
        </p:nvSpPr>
        <p:spPr>
          <a:xfrm>
            <a:off x="4568824" y="2136079"/>
            <a:ext cx="3734542" cy="879997"/>
          </a:xfrm>
        </p:spPr>
        <p:txBody>
          <a:bodyPr>
            <a:noAutofit/>
          </a:bodyPr>
          <a:lstStyle/>
          <a:p>
            <a:pPr marL="0" indent="0">
              <a:buNone/>
            </a:pPr>
            <a:r>
              <a:rPr lang="en-US" sz="6600" b="1" dirty="0" err="1">
                <a:solidFill>
                  <a:schemeClr val="bg1"/>
                </a:solidFill>
                <a:effectLst>
                  <a:outerShdw blurRad="38100" dist="38100" dir="2700000" algn="tl">
                    <a:srgbClr val="000000">
                      <a:alpha val="43137"/>
                    </a:srgbClr>
                  </a:outerShdw>
                </a:effectLst>
              </a:rPr>
              <a:t>ashington</a:t>
            </a:r>
            <a:endParaRPr lang="en-US" sz="6600" b="1" dirty="0">
              <a:solidFill>
                <a:schemeClr val="bg1"/>
              </a:solidFill>
              <a:effectLst>
                <a:outerShdw blurRad="38100" dist="38100" dir="2700000" algn="tl">
                  <a:srgbClr val="000000">
                    <a:alpha val="43137"/>
                  </a:srgbClr>
                </a:outerShdw>
              </a:effectLst>
            </a:endParaRPr>
          </a:p>
          <a:p>
            <a:pPr marL="0" indent="0">
              <a:buNone/>
            </a:pPr>
            <a:endParaRPr lang="en-US" sz="6600" b="1" dirty="0">
              <a:solidFill>
                <a:schemeClr val="bg1"/>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49834FA4-3F23-45E8-A92A-6F84BDF05943}"/>
              </a:ext>
            </a:extLst>
          </p:cNvPr>
          <p:cNvSpPr>
            <a:spLocks noGrp="1"/>
          </p:cNvSpPr>
          <p:nvPr>
            <p:ph type="title"/>
          </p:nvPr>
        </p:nvSpPr>
        <p:spPr>
          <a:xfrm>
            <a:off x="0" y="0"/>
            <a:ext cx="12192000" cy="1325563"/>
          </a:xfrm>
        </p:spPr>
        <p:txBody>
          <a:bodyPr>
            <a:normAutofit/>
          </a:bodyPr>
          <a:lstStyle/>
          <a:p>
            <a:pPr algn="ctr"/>
            <a:r>
              <a:rPr lang="en-US" sz="42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most important American</a:t>
            </a:r>
            <a:br>
              <a:rPr lang="en-US" sz="42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n-US" sz="42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presidents are ____________.</a:t>
            </a:r>
          </a:p>
        </p:txBody>
      </p:sp>
      <p:sp>
        <p:nvSpPr>
          <p:cNvPr id="4" name="Action Button: Blank 3">
            <a:hlinkClick r:id="" action="ppaction://noaction" highlightClick="1"/>
            <a:extLst>
              <a:ext uri="{FF2B5EF4-FFF2-40B4-BE49-F238E27FC236}">
                <a16:creationId xmlns:a16="http://schemas.microsoft.com/office/drawing/2014/main" id="{6257AF15-3AC6-4354-8228-2D39F5357F4B}"/>
              </a:ext>
            </a:extLst>
          </p:cNvPr>
          <p:cNvSpPr/>
          <p:nvPr/>
        </p:nvSpPr>
        <p:spPr>
          <a:xfrm>
            <a:off x="3646878" y="2095500"/>
            <a:ext cx="1025331" cy="942263"/>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effectLst>
                  <a:outerShdw blurRad="38100" dist="38100" dir="2700000" algn="tl">
                    <a:srgbClr val="000000">
                      <a:alpha val="43137"/>
                    </a:srgbClr>
                  </a:outerShdw>
                </a:effectLst>
              </a:rPr>
              <a:t>W</a:t>
            </a:r>
            <a:endParaRPr lang="en-US" sz="6600" b="1" dirty="0">
              <a:effectLst>
                <a:outerShdw blurRad="38100" dist="38100" dir="2700000" algn="tl">
                  <a:srgbClr val="000000">
                    <a:alpha val="43137"/>
                  </a:srgbClr>
                </a:outerShdw>
              </a:effectLst>
            </a:endParaRPr>
          </a:p>
        </p:txBody>
      </p:sp>
      <p:cxnSp>
        <p:nvCxnSpPr>
          <p:cNvPr id="6" name="Straight Connector 5">
            <a:extLst>
              <a:ext uri="{FF2B5EF4-FFF2-40B4-BE49-F238E27FC236}">
                <a16:creationId xmlns:a16="http://schemas.microsoft.com/office/drawing/2014/main" id="{E7F886B5-C098-41CF-ABE4-B11C2C3A3EE7}"/>
              </a:ext>
            </a:extLst>
          </p:cNvPr>
          <p:cNvCxnSpPr>
            <a:cxnSpLocks/>
          </p:cNvCxnSpPr>
          <p:nvPr/>
        </p:nvCxnSpPr>
        <p:spPr>
          <a:xfrm>
            <a:off x="4672209" y="2933700"/>
            <a:ext cx="3448209"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1133684D-EC5D-40FC-8B88-0632C3F58F55}"/>
              </a:ext>
            </a:extLst>
          </p:cNvPr>
          <p:cNvSpPr txBox="1">
            <a:spLocks/>
          </p:cNvSpPr>
          <p:nvPr/>
        </p:nvSpPr>
        <p:spPr>
          <a:xfrm>
            <a:off x="1308969" y="1656936"/>
            <a:ext cx="1684337" cy="87999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a:solidFill>
                  <a:schemeClr val="bg1"/>
                </a:solidFill>
                <a:effectLst>
                  <a:outerShdw blurRad="38100" dist="38100" dir="2700000" algn="tl">
                    <a:srgbClr val="000000">
                      <a:alpha val="43137"/>
                    </a:srgbClr>
                  </a:outerShdw>
                </a:effectLst>
              </a:rPr>
              <a:t>rump</a:t>
            </a:r>
          </a:p>
        </p:txBody>
      </p:sp>
      <p:sp>
        <p:nvSpPr>
          <p:cNvPr id="10" name="Action Button: Blank 9">
            <a:hlinkClick r:id="" action="ppaction://noaction" highlightClick="1"/>
            <a:extLst>
              <a:ext uri="{FF2B5EF4-FFF2-40B4-BE49-F238E27FC236}">
                <a16:creationId xmlns:a16="http://schemas.microsoft.com/office/drawing/2014/main" id="{F716E63C-F979-4B99-833F-9C69A33D964E}"/>
              </a:ext>
            </a:extLst>
          </p:cNvPr>
          <p:cNvSpPr/>
          <p:nvPr/>
        </p:nvSpPr>
        <p:spPr>
          <a:xfrm>
            <a:off x="791227" y="1569254"/>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T</a:t>
            </a:r>
          </a:p>
        </p:txBody>
      </p:sp>
      <p:cxnSp>
        <p:nvCxnSpPr>
          <p:cNvPr id="11" name="Straight Connector 10">
            <a:extLst>
              <a:ext uri="{FF2B5EF4-FFF2-40B4-BE49-F238E27FC236}">
                <a16:creationId xmlns:a16="http://schemas.microsoft.com/office/drawing/2014/main" id="{8C6348C4-122B-47AC-8506-7493D5F196E4}"/>
              </a:ext>
            </a:extLst>
          </p:cNvPr>
          <p:cNvCxnSpPr>
            <a:cxnSpLocks/>
          </p:cNvCxnSpPr>
          <p:nvPr/>
        </p:nvCxnSpPr>
        <p:spPr>
          <a:xfrm>
            <a:off x="1371599" y="2343954"/>
            <a:ext cx="1408660" cy="2675"/>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694AFC7E-4853-4CC2-8E10-DE84B1C14756}"/>
              </a:ext>
            </a:extLst>
          </p:cNvPr>
          <p:cNvSpPr txBox="1">
            <a:spLocks/>
          </p:cNvSpPr>
          <p:nvPr/>
        </p:nvSpPr>
        <p:spPr>
          <a:xfrm>
            <a:off x="9313934" y="1587849"/>
            <a:ext cx="2673783"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oosevelt</a:t>
            </a:r>
            <a:endParaRPr lang="en-US" sz="5400" b="1" dirty="0">
              <a:solidFill>
                <a:schemeClr val="bg1"/>
              </a:solidFill>
              <a:effectLst>
                <a:outerShdw blurRad="38100" dist="38100" dir="2700000" algn="tl">
                  <a:srgbClr val="000000">
                    <a:alpha val="43137"/>
                  </a:srgbClr>
                </a:outerShdw>
              </a:effectLst>
            </a:endParaRPr>
          </a:p>
        </p:txBody>
      </p:sp>
      <p:sp>
        <p:nvSpPr>
          <p:cNvPr id="14" name="Action Button: Blank 13">
            <a:hlinkClick r:id="" action="ppaction://noaction" highlightClick="1"/>
            <a:extLst>
              <a:ext uri="{FF2B5EF4-FFF2-40B4-BE49-F238E27FC236}">
                <a16:creationId xmlns:a16="http://schemas.microsoft.com/office/drawing/2014/main" id="{3FFACAFE-73DC-4F1C-BC2C-A06657342FE9}"/>
              </a:ext>
            </a:extLst>
          </p:cNvPr>
          <p:cNvSpPr/>
          <p:nvPr/>
        </p:nvSpPr>
        <p:spPr>
          <a:xfrm>
            <a:off x="8796190" y="1500167"/>
            <a:ext cx="580373"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R</a:t>
            </a:r>
          </a:p>
        </p:txBody>
      </p:sp>
      <p:cxnSp>
        <p:nvCxnSpPr>
          <p:cNvPr id="15" name="Straight Connector 14">
            <a:extLst>
              <a:ext uri="{FF2B5EF4-FFF2-40B4-BE49-F238E27FC236}">
                <a16:creationId xmlns:a16="http://schemas.microsoft.com/office/drawing/2014/main" id="{CF8230F3-E868-4BE0-A359-B6DA3DE9875D}"/>
              </a:ext>
            </a:extLst>
          </p:cNvPr>
          <p:cNvCxnSpPr>
            <a:cxnSpLocks/>
          </p:cNvCxnSpPr>
          <p:nvPr/>
        </p:nvCxnSpPr>
        <p:spPr>
          <a:xfrm>
            <a:off x="9376564" y="2274867"/>
            <a:ext cx="2532555"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38F7FE3-B0E7-4E79-AED2-BE5A85DB887C}"/>
              </a:ext>
            </a:extLst>
          </p:cNvPr>
          <p:cNvSpPr txBox="1">
            <a:spLocks/>
          </p:cNvSpPr>
          <p:nvPr/>
        </p:nvSpPr>
        <p:spPr>
          <a:xfrm>
            <a:off x="1137243" y="4783549"/>
            <a:ext cx="2210705" cy="87999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ennedy</a:t>
            </a:r>
            <a:endParaRPr lang="en-US" sz="5400" b="1" dirty="0">
              <a:solidFill>
                <a:schemeClr val="bg1"/>
              </a:solidFill>
              <a:effectLst>
                <a:outerShdw blurRad="38100" dist="38100" dir="2700000" algn="tl">
                  <a:srgbClr val="000000">
                    <a:alpha val="43137"/>
                  </a:srgbClr>
                </a:outerShdw>
              </a:effectLst>
            </a:endParaRPr>
          </a:p>
        </p:txBody>
      </p:sp>
      <p:sp>
        <p:nvSpPr>
          <p:cNvPr id="18" name="Action Button: Blank 17">
            <a:hlinkClick r:id="" action="ppaction://noaction" highlightClick="1"/>
            <a:extLst>
              <a:ext uri="{FF2B5EF4-FFF2-40B4-BE49-F238E27FC236}">
                <a16:creationId xmlns:a16="http://schemas.microsoft.com/office/drawing/2014/main" id="{DF5FFDF7-ECA3-4B33-B680-60B06CF43478}"/>
              </a:ext>
            </a:extLst>
          </p:cNvPr>
          <p:cNvSpPr/>
          <p:nvPr/>
        </p:nvSpPr>
        <p:spPr>
          <a:xfrm>
            <a:off x="619501" y="4708567"/>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K</a:t>
            </a:r>
          </a:p>
        </p:txBody>
      </p:sp>
      <p:cxnSp>
        <p:nvCxnSpPr>
          <p:cNvPr id="19" name="Straight Connector 18">
            <a:extLst>
              <a:ext uri="{FF2B5EF4-FFF2-40B4-BE49-F238E27FC236}">
                <a16:creationId xmlns:a16="http://schemas.microsoft.com/office/drawing/2014/main" id="{E90B279F-132A-4654-BB56-E27E2553742A}"/>
              </a:ext>
            </a:extLst>
          </p:cNvPr>
          <p:cNvCxnSpPr>
            <a:cxnSpLocks/>
          </p:cNvCxnSpPr>
          <p:nvPr/>
        </p:nvCxnSpPr>
        <p:spPr>
          <a:xfrm>
            <a:off x="1199873" y="5483267"/>
            <a:ext cx="2066355"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2D33C2EE-B28F-40F2-A5BD-90E6FECDB5F7}"/>
              </a:ext>
            </a:extLst>
          </p:cNvPr>
          <p:cNvSpPr txBox="1">
            <a:spLocks/>
          </p:cNvSpPr>
          <p:nvPr/>
        </p:nvSpPr>
        <p:spPr>
          <a:xfrm>
            <a:off x="5125319" y="3570917"/>
            <a:ext cx="2393081"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eagan</a:t>
            </a:r>
            <a:endParaRPr lang="en-US" sz="5400" b="1" dirty="0">
              <a:solidFill>
                <a:schemeClr val="bg1"/>
              </a:solidFill>
              <a:effectLst>
                <a:outerShdw blurRad="38100" dist="38100" dir="2700000" algn="tl">
                  <a:srgbClr val="000000">
                    <a:alpha val="43137"/>
                  </a:srgbClr>
                </a:outerShdw>
              </a:effectLst>
            </a:endParaRPr>
          </a:p>
        </p:txBody>
      </p:sp>
      <p:sp>
        <p:nvSpPr>
          <p:cNvPr id="27" name="Action Button: Blank 26">
            <a:hlinkClick r:id="" action="ppaction://noaction" highlightClick="1"/>
            <a:extLst>
              <a:ext uri="{FF2B5EF4-FFF2-40B4-BE49-F238E27FC236}">
                <a16:creationId xmlns:a16="http://schemas.microsoft.com/office/drawing/2014/main" id="{0CA85733-ED7D-4AF0-8FAA-E3BFF0D329A6}"/>
              </a:ext>
            </a:extLst>
          </p:cNvPr>
          <p:cNvSpPr/>
          <p:nvPr/>
        </p:nvSpPr>
        <p:spPr>
          <a:xfrm>
            <a:off x="4607577" y="3483235"/>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R</a:t>
            </a:r>
          </a:p>
        </p:txBody>
      </p:sp>
      <p:cxnSp>
        <p:nvCxnSpPr>
          <p:cNvPr id="28" name="Straight Connector 27">
            <a:extLst>
              <a:ext uri="{FF2B5EF4-FFF2-40B4-BE49-F238E27FC236}">
                <a16:creationId xmlns:a16="http://schemas.microsoft.com/office/drawing/2014/main" id="{CD3385B3-28B8-4160-B1CD-476501D994FD}"/>
              </a:ext>
            </a:extLst>
          </p:cNvPr>
          <p:cNvCxnSpPr>
            <a:cxnSpLocks/>
          </p:cNvCxnSpPr>
          <p:nvPr/>
        </p:nvCxnSpPr>
        <p:spPr>
          <a:xfrm>
            <a:off x="5187949" y="4257935"/>
            <a:ext cx="1797051"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7C1C4BD6-03B5-49B4-BA4A-1E39ED799F9A}"/>
              </a:ext>
            </a:extLst>
          </p:cNvPr>
          <p:cNvSpPr txBox="1">
            <a:spLocks/>
          </p:cNvSpPr>
          <p:nvPr/>
        </p:nvSpPr>
        <p:spPr>
          <a:xfrm>
            <a:off x="1153092" y="3189519"/>
            <a:ext cx="2113136"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incoln</a:t>
            </a:r>
            <a:endParaRPr lang="en-US" sz="5400" b="1" dirty="0">
              <a:solidFill>
                <a:schemeClr val="bg1"/>
              </a:solidFill>
              <a:effectLst>
                <a:outerShdw blurRad="38100" dist="38100" dir="2700000" algn="tl">
                  <a:srgbClr val="000000">
                    <a:alpha val="43137"/>
                  </a:srgbClr>
                </a:outerShdw>
              </a:effectLst>
            </a:endParaRPr>
          </a:p>
        </p:txBody>
      </p:sp>
      <p:sp>
        <p:nvSpPr>
          <p:cNvPr id="30" name="Action Button: Blank 29">
            <a:hlinkClick r:id="" action="ppaction://noaction" highlightClick="1"/>
            <a:extLst>
              <a:ext uri="{FF2B5EF4-FFF2-40B4-BE49-F238E27FC236}">
                <a16:creationId xmlns:a16="http://schemas.microsoft.com/office/drawing/2014/main" id="{DCB6B3A1-0735-4A31-A8C8-EB478521BBBB}"/>
              </a:ext>
            </a:extLst>
          </p:cNvPr>
          <p:cNvSpPr/>
          <p:nvPr/>
        </p:nvSpPr>
        <p:spPr>
          <a:xfrm>
            <a:off x="635350" y="3101837"/>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L</a:t>
            </a:r>
          </a:p>
        </p:txBody>
      </p:sp>
      <p:cxnSp>
        <p:nvCxnSpPr>
          <p:cNvPr id="31" name="Straight Connector 30">
            <a:extLst>
              <a:ext uri="{FF2B5EF4-FFF2-40B4-BE49-F238E27FC236}">
                <a16:creationId xmlns:a16="http://schemas.microsoft.com/office/drawing/2014/main" id="{BB9110CF-6CBF-4C4A-B370-ED2F68DFF369}"/>
              </a:ext>
            </a:extLst>
          </p:cNvPr>
          <p:cNvCxnSpPr>
            <a:cxnSpLocks/>
          </p:cNvCxnSpPr>
          <p:nvPr/>
        </p:nvCxnSpPr>
        <p:spPr>
          <a:xfrm>
            <a:off x="1215722" y="3851137"/>
            <a:ext cx="1724059"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2" name="Content Placeholder 2">
            <a:extLst>
              <a:ext uri="{FF2B5EF4-FFF2-40B4-BE49-F238E27FC236}">
                <a16:creationId xmlns:a16="http://schemas.microsoft.com/office/drawing/2014/main" id="{3439678B-AD2E-4E14-A104-8E7CBE2E5892}"/>
              </a:ext>
            </a:extLst>
          </p:cNvPr>
          <p:cNvSpPr txBox="1">
            <a:spLocks/>
          </p:cNvSpPr>
          <p:nvPr/>
        </p:nvSpPr>
        <p:spPr>
          <a:xfrm>
            <a:off x="8775247" y="3355288"/>
            <a:ext cx="3074374" cy="87999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isenhower</a:t>
            </a:r>
            <a:endParaRPr lang="en-US" sz="5400" b="1" dirty="0">
              <a:solidFill>
                <a:schemeClr val="bg1"/>
              </a:solidFill>
              <a:effectLst>
                <a:outerShdw blurRad="38100" dist="38100" dir="2700000" algn="tl">
                  <a:srgbClr val="000000">
                    <a:alpha val="43137"/>
                  </a:srgbClr>
                </a:outerShdw>
              </a:effectLst>
            </a:endParaRPr>
          </a:p>
        </p:txBody>
      </p:sp>
      <p:sp>
        <p:nvSpPr>
          <p:cNvPr id="33" name="Action Button: Blank 32">
            <a:hlinkClick r:id="" action="ppaction://noaction" highlightClick="1"/>
            <a:extLst>
              <a:ext uri="{FF2B5EF4-FFF2-40B4-BE49-F238E27FC236}">
                <a16:creationId xmlns:a16="http://schemas.microsoft.com/office/drawing/2014/main" id="{86C706A2-9127-4EC5-815B-69BA37409D37}"/>
              </a:ext>
            </a:extLst>
          </p:cNvPr>
          <p:cNvSpPr/>
          <p:nvPr/>
        </p:nvSpPr>
        <p:spPr>
          <a:xfrm>
            <a:off x="8257505" y="3267606"/>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E</a:t>
            </a:r>
          </a:p>
        </p:txBody>
      </p:sp>
      <p:cxnSp>
        <p:nvCxnSpPr>
          <p:cNvPr id="34" name="Straight Connector 33">
            <a:extLst>
              <a:ext uri="{FF2B5EF4-FFF2-40B4-BE49-F238E27FC236}">
                <a16:creationId xmlns:a16="http://schemas.microsoft.com/office/drawing/2014/main" id="{19B8BE4C-56A7-4BBC-B8F7-7DBB7B4A6DC3}"/>
              </a:ext>
            </a:extLst>
          </p:cNvPr>
          <p:cNvCxnSpPr>
            <a:cxnSpLocks/>
          </p:cNvCxnSpPr>
          <p:nvPr/>
        </p:nvCxnSpPr>
        <p:spPr>
          <a:xfrm>
            <a:off x="8837877" y="4042306"/>
            <a:ext cx="2763245"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BAD7800C-3656-4DE8-BB59-456B28AB425C}"/>
              </a:ext>
            </a:extLst>
          </p:cNvPr>
          <p:cNvSpPr txBox="1">
            <a:spLocks/>
          </p:cNvSpPr>
          <p:nvPr/>
        </p:nvSpPr>
        <p:spPr>
          <a:xfrm>
            <a:off x="9604869" y="4712254"/>
            <a:ext cx="2467522" cy="87999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efferson</a:t>
            </a:r>
            <a:endParaRPr lang="en-US" sz="5400" b="1" dirty="0">
              <a:solidFill>
                <a:schemeClr val="bg1"/>
              </a:solidFill>
              <a:effectLst>
                <a:outerShdw blurRad="38100" dist="38100" dir="2700000" algn="tl">
                  <a:srgbClr val="000000">
                    <a:alpha val="43137"/>
                  </a:srgbClr>
                </a:outerShdw>
              </a:effectLst>
            </a:endParaRPr>
          </a:p>
        </p:txBody>
      </p:sp>
      <p:sp>
        <p:nvSpPr>
          <p:cNvPr id="38" name="Action Button: Blank 37">
            <a:hlinkClick r:id="" action="ppaction://noaction" highlightClick="1"/>
            <a:extLst>
              <a:ext uri="{FF2B5EF4-FFF2-40B4-BE49-F238E27FC236}">
                <a16:creationId xmlns:a16="http://schemas.microsoft.com/office/drawing/2014/main" id="{CF67FCE0-87D6-4637-9C52-C9D7B59C3ED6}"/>
              </a:ext>
            </a:extLst>
          </p:cNvPr>
          <p:cNvSpPr/>
          <p:nvPr/>
        </p:nvSpPr>
        <p:spPr>
          <a:xfrm>
            <a:off x="9056581" y="4621037"/>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J</a:t>
            </a:r>
          </a:p>
        </p:txBody>
      </p:sp>
      <p:cxnSp>
        <p:nvCxnSpPr>
          <p:cNvPr id="39" name="Straight Connector 38">
            <a:extLst>
              <a:ext uri="{FF2B5EF4-FFF2-40B4-BE49-F238E27FC236}">
                <a16:creationId xmlns:a16="http://schemas.microsoft.com/office/drawing/2014/main" id="{D6E01FAA-0C46-44F1-BADB-BBC198D57B9A}"/>
              </a:ext>
            </a:extLst>
          </p:cNvPr>
          <p:cNvCxnSpPr>
            <a:cxnSpLocks/>
          </p:cNvCxnSpPr>
          <p:nvPr/>
        </p:nvCxnSpPr>
        <p:spPr>
          <a:xfrm>
            <a:off x="9636953" y="5399272"/>
            <a:ext cx="227216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5" name="Content Placeholder 2">
            <a:extLst>
              <a:ext uri="{FF2B5EF4-FFF2-40B4-BE49-F238E27FC236}">
                <a16:creationId xmlns:a16="http://schemas.microsoft.com/office/drawing/2014/main" id="{B15B616C-ED2E-497C-BF62-89A9737CDE82}"/>
              </a:ext>
            </a:extLst>
          </p:cNvPr>
          <p:cNvSpPr txBox="1">
            <a:spLocks/>
          </p:cNvSpPr>
          <p:nvPr/>
        </p:nvSpPr>
        <p:spPr>
          <a:xfrm>
            <a:off x="5559884" y="4941587"/>
            <a:ext cx="1851568"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ilson</a:t>
            </a:r>
            <a:endParaRPr lang="en-US" sz="5400" b="1" dirty="0">
              <a:solidFill>
                <a:schemeClr val="bg1"/>
              </a:solidFill>
              <a:effectLst>
                <a:outerShdw blurRad="38100" dist="38100" dir="2700000" algn="tl">
                  <a:srgbClr val="000000">
                    <a:alpha val="43137"/>
                  </a:srgbClr>
                </a:outerShdw>
              </a:effectLst>
            </a:endParaRPr>
          </a:p>
        </p:txBody>
      </p:sp>
      <p:sp>
        <p:nvSpPr>
          <p:cNvPr id="46" name="Action Button: Blank 45">
            <a:hlinkClick r:id="" action="ppaction://noaction" highlightClick="1"/>
            <a:extLst>
              <a:ext uri="{FF2B5EF4-FFF2-40B4-BE49-F238E27FC236}">
                <a16:creationId xmlns:a16="http://schemas.microsoft.com/office/drawing/2014/main" id="{B3DA94EF-BA06-4164-BE84-AD85A58B41A7}"/>
              </a:ext>
            </a:extLst>
          </p:cNvPr>
          <p:cNvSpPr/>
          <p:nvPr/>
        </p:nvSpPr>
        <p:spPr>
          <a:xfrm>
            <a:off x="4816587" y="4853905"/>
            <a:ext cx="805926"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W</a:t>
            </a:r>
          </a:p>
        </p:txBody>
      </p:sp>
      <p:cxnSp>
        <p:nvCxnSpPr>
          <p:cNvPr id="47" name="Straight Connector 46">
            <a:extLst>
              <a:ext uri="{FF2B5EF4-FFF2-40B4-BE49-F238E27FC236}">
                <a16:creationId xmlns:a16="http://schemas.microsoft.com/office/drawing/2014/main" id="{01B85EE5-9BE9-4DF1-8CA5-FB6B5C62CC41}"/>
              </a:ext>
            </a:extLst>
          </p:cNvPr>
          <p:cNvCxnSpPr>
            <a:cxnSpLocks/>
          </p:cNvCxnSpPr>
          <p:nvPr/>
        </p:nvCxnSpPr>
        <p:spPr>
          <a:xfrm flipV="1">
            <a:off x="5622513" y="5628606"/>
            <a:ext cx="1355802" cy="1"/>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56" name="Action Button: Blank 55">
            <a:hlinkClick r:id="" action="ppaction://noaction" highlightClick="1"/>
            <a:extLst>
              <a:ext uri="{FF2B5EF4-FFF2-40B4-BE49-F238E27FC236}">
                <a16:creationId xmlns:a16="http://schemas.microsoft.com/office/drawing/2014/main" id="{E20CA749-DF36-4920-80A3-F81B4B85A084}"/>
              </a:ext>
            </a:extLst>
          </p:cNvPr>
          <p:cNvSpPr/>
          <p:nvPr/>
        </p:nvSpPr>
        <p:spPr>
          <a:xfrm>
            <a:off x="139700" y="838199"/>
            <a:ext cx="1244600" cy="596901"/>
          </a:xfrm>
          <a:prstGeom prst="actionButtonBlank">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Question Start</a:t>
            </a:r>
          </a:p>
        </p:txBody>
      </p:sp>
      <p:sp>
        <p:nvSpPr>
          <p:cNvPr id="44" name="Decagon 43">
            <a:extLst>
              <a:ext uri="{FF2B5EF4-FFF2-40B4-BE49-F238E27FC236}">
                <a16:creationId xmlns:a16="http://schemas.microsoft.com/office/drawing/2014/main" id="{9165A81B-D57C-4CF3-B7C7-B1249E7BCBE6}"/>
              </a:ext>
            </a:extLst>
          </p:cNvPr>
          <p:cNvSpPr/>
          <p:nvPr/>
        </p:nvSpPr>
        <p:spPr>
          <a:xfrm>
            <a:off x="11131469" y="95081"/>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0</a:t>
            </a:r>
          </a:p>
        </p:txBody>
      </p:sp>
      <p:sp>
        <p:nvSpPr>
          <p:cNvPr id="51" name="TextBox 50">
            <a:extLst>
              <a:ext uri="{FF2B5EF4-FFF2-40B4-BE49-F238E27FC236}">
                <a16:creationId xmlns:a16="http://schemas.microsoft.com/office/drawing/2014/main" id="{4A847461-AE99-4AEE-8609-CECFF23133B4}"/>
              </a:ext>
            </a:extLst>
          </p:cNvPr>
          <p:cNvSpPr txBox="1"/>
          <p:nvPr/>
        </p:nvSpPr>
        <p:spPr>
          <a:xfrm>
            <a:off x="11145258" y="1038887"/>
            <a:ext cx="952863"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TIMER</a:t>
            </a:r>
          </a:p>
        </p:txBody>
      </p:sp>
      <p:sp>
        <p:nvSpPr>
          <p:cNvPr id="52" name="Decagon 51">
            <a:extLst>
              <a:ext uri="{FF2B5EF4-FFF2-40B4-BE49-F238E27FC236}">
                <a16:creationId xmlns:a16="http://schemas.microsoft.com/office/drawing/2014/main" id="{4918C3F7-A6CE-481E-BDB2-70389F88080A}"/>
              </a:ext>
            </a:extLst>
          </p:cNvPr>
          <p:cNvSpPr/>
          <p:nvPr/>
        </p:nvSpPr>
        <p:spPr>
          <a:xfrm>
            <a:off x="11139535" y="99050"/>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a:t>
            </a:r>
          </a:p>
        </p:txBody>
      </p:sp>
      <p:sp>
        <p:nvSpPr>
          <p:cNvPr id="53" name="Decagon 52">
            <a:extLst>
              <a:ext uri="{FF2B5EF4-FFF2-40B4-BE49-F238E27FC236}">
                <a16:creationId xmlns:a16="http://schemas.microsoft.com/office/drawing/2014/main" id="{A788C6CA-1158-4D2D-B354-0DC57F9A741B}"/>
              </a:ext>
            </a:extLst>
          </p:cNvPr>
          <p:cNvSpPr/>
          <p:nvPr/>
        </p:nvSpPr>
        <p:spPr>
          <a:xfrm>
            <a:off x="11140580"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a:t>
            </a:r>
          </a:p>
        </p:txBody>
      </p:sp>
      <p:sp>
        <p:nvSpPr>
          <p:cNvPr id="54" name="Decagon 53">
            <a:extLst>
              <a:ext uri="{FF2B5EF4-FFF2-40B4-BE49-F238E27FC236}">
                <a16:creationId xmlns:a16="http://schemas.microsoft.com/office/drawing/2014/main" id="{C0A1EF0A-6BE8-4F35-8E6C-94574C4D0190}"/>
              </a:ext>
            </a:extLst>
          </p:cNvPr>
          <p:cNvSpPr/>
          <p:nvPr/>
        </p:nvSpPr>
        <p:spPr>
          <a:xfrm>
            <a:off x="11136404" y="96802"/>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3</a:t>
            </a:r>
          </a:p>
        </p:txBody>
      </p:sp>
      <p:sp>
        <p:nvSpPr>
          <p:cNvPr id="55" name="Decagon 54">
            <a:extLst>
              <a:ext uri="{FF2B5EF4-FFF2-40B4-BE49-F238E27FC236}">
                <a16:creationId xmlns:a16="http://schemas.microsoft.com/office/drawing/2014/main" id="{C5AEE652-C4CC-45BB-881F-C2FA14978171}"/>
              </a:ext>
            </a:extLst>
          </p:cNvPr>
          <p:cNvSpPr/>
          <p:nvPr/>
        </p:nvSpPr>
        <p:spPr>
          <a:xfrm>
            <a:off x="11140651" y="98525"/>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4</a:t>
            </a:r>
          </a:p>
        </p:txBody>
      </p:sp>
      <p:sp>
        <p:nvSpPr>
          <p:cNvPr id="57" name="Decagon 56">
            <a:extLst>
              <a:ext uri="{FF2B5EF4-FFF2-40B4-BE49-F238E27FC236}">
                <a16:creationId xmlns:a16="http://schemas.microsoft.com/office/drawing/2014/main" id="{03C3FE2F-7D2A-4C97-9C0E-233C24EAEA70}"/>
              </a:ext>
            </a:extLst>
          </p:cNvPr>
          <p:cNvSpPr/>
          <p:nvPr/>
        </p:nvSpPr>
        <p:spPr>
          <a:xfrm>
            <a:off x="11140618" y="9852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5</a:t>
            </a:r>
          </a:p>
        </p:txBody>
      </p:sp>
      <p:sp>
        <p:nvSpPr>
          <p:cNvPr id="58" name="Decagon 57">
            <a:extLst>
              <a:ext uri="{FF2B5EF4-FFF2-40B4-BE49-F238E27FC236}">
                <a16:creationId xmlns:a16="http://schemas.microsoft.com/office/drawing/2014/main" id="{BAA86A25-FCBE-4EE2-9C44-5E14D9C21763}"/>
              </a:ext>
            </a:extLst>
          </p:cNvPr>
          <p:cNvSpPr/>
          <p:nvPr/>
        </p:nvSpPr>
        <p:spPr>
          <a:xfrm>
            <a:off x="11139255" y="99827"/>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6</a:t>
            </a:r>
          </a:p>
        </p:txBody>
      </p:sp>
      <p:sp>
        <p:nvSpPr>
          <p:cNvPr id="59" name="Decagon 58">
            <a:extLst>
              <a:ext uri="{FF2B5EF4-FFF2-40B4-BE49-F238E27FC236}">
                <a16:creationId xmlns:a16="http://schemas.microsoft.com/office/drawing/2014/main" id="{E9736073-508D-47A3-82ED-80B870DC6E4B}"/>
              </a:ext>
            </a:extLst>
          </p:cNvPr>
          <p:cNvSpPr/>
          <p:nvPr/>
        </p:nvSpPr>
        <p:spPr>
          <a:xfrm>
            <a:off x="11140650" y="97454"/>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7</a:t>
            </a:r>
          </a:p>
        </p:txBody>
      </p:sp>
      <p:sp>
        <p:nvSpPr>
          <p:cNvPr id="60" name="Decagon 59">
            <a:extLst>
              <a:ext uri="{FF2B5EF4-FFF2-40B4-BE49-F238E27FC236}">
                <a16:creationId xmlns:a16="http://schemas.microsoft.com/office/drawing/2014/main" id="{984E08FB-06BB-4C38-99C4-EBD31317FC63}"/>
              </a:ext>
            </a:extLst>
          </p:cNvPr>
          <p:cNvSpPr/>
          <p:nvPr/>
        </p:nvSpPr>
        <p:spPr>
          <a:xfrm>
            <a:off x="11137584"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8</a:t>
            </a:r>
          </a:p>
        </p:txBody>
      </p:sp>
      <p:sp>
        <p:nvSpPr>
          <p:cNvPr id="61" name="Decagon 60">
            <a:extLst>
              <a:ext uri="{FF2B5EF4-FFF2-40B4-BE49-F238E27FC236}">
                <a16:creationId xmlns:a16="http://schemas.microsoft.com/office/drawing/2014/main" id="{4E3E23DD-2CD1-4394-8618-7008E3EE18DF}"/>
              </a:ext>
            </a:extLst>
          </p:cNvPr>
          <p:cNvSpPr/>
          <p:nvPr/>
        </p:nvSpPr>
        <p:spPr>
          <a:xfrm>
            <a:off x="11137347" y="96805"/>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9</a:t>
            </a:r>
          </a:p>
        </p:txBody>
      </p:sp>
      <p:sp>
        <p:nvSpPr>
          <p:cNvPr id="62" name="Decagon 61">
            <a:extLst>
              <a:ext uri="{FF2B5EF4-FFF2-40B4-BE49-F238E27FC236}">
                <a16:creationId xmlns:a16="http://schemas.microsoft.com/office/drawing/2014/main" id="{9935B1D5-F0A3-4721-B161-5B9C0884AD3F}"/>
              </a:ext>
            </a:extLst>
          </p:cNvPr>
          <p:cNvSpPr/>
          <p:nvPr/>
        </p:nvSpPr>
        <p:spPr>
          <a:xfrm>
            <a:off x="11139847" y="99124"/>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10</a:t>
            </a:r>
          </a:p>
        </p:txBody>
      </p:sp>
      <p:sp>
        <p:nvSpPr>
          <p:cNvPr id="63" name="Decagon 62">
            <a:extLst>
              <a:ext uri="{FF2B5EF4-FFF2-40B4-BE49-F238E27FC236}">
                <a16:creationId xmlns:a16="http://schemas.microsoft.com/office/drawing/2014/main" id="{1E2AF1E7-E20A-4817-BBF7-CD2B8592F8EE}"/>
              </a:ext>
            </a:extLst>
          </p:cNvPr>
          <p:cNvSpPr/>
          <p:nvPr/>
        </p:nvSpPr>
        <p:spPr>
          <a:xfrm>
            <a:off x="11138892" y="98162"/>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11</a:t>
            </a:r>
          </a:p>
        </p:txBody>
      </p:sp>
      <p:sp>
        <p:nvSpPr>
          <p:cNvPr id="64" name="Decagon 63">
            <a:extLst>
              <a:ext uri="{FF2B5EF4-FFF2-40B4-BE49-F238E27FC236}">
                <a16:creationId xmlns:a16="http://schemas.microsoft.com/office/drawing/2014/main" id="{1BE7ABE7-2E0A-442B-95F1-8217FECEAE51}"/>
              </a:ext>
            </a:extLst>
          </p:cNvPr>
          <p:cNvSpPr/>
          <p:nvPr/>
        </p:nvSpPr>
        <p:spPr>
          <a:xfrm>
            <a:off x="11137350" y="95466"/>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12</a:t>
            </a:r>
          </a:p>
        </p:txBody>
      </p:sp>
      <p:sp>
        <p:nvSpPr>
          <p:cNvPr id="65" name="Decagon 64">
            <a:extLst>
              <a:ext uri="{FF2B5EF4-FFF2-40B4-BE49-F238E27FC236}">
                <a16:creationId xmlns:a16="http://schemas.microsoft.com/office/drawing/2014/main" id="{D900C3BC-E245-4481-A0CD-5B44B260FA7C}"/>
              </a:ext>
            </a:extLst>
          </p:cNvPr>
          <p:cNvSpPr/>
          <p:nvPr/>
        </p:nvSpPr>
        <p:spPr>
          <a:xfrm>
            <a:off x="11138934" y="99180"/>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13</a:t>
            </a:r>
          </a:p>
        </p:txBody>
      </p:sp>
      <p:sp>
        <p:nvSpPr>
          <p:cNvPr id="66" name="Decagon 65">
            <a:extLst>
              <a:ext uri="{FF2B5EF4-FFF2-40B4-BE49-F238E27FC236}">
                <a16:creationId xmlns:a16="http://schemas.microsoft.com/office/drawing/2014/main" id="{0B62C872-E920-4B2E-92F2-1434AFA4A921}"/>
              </a:ext>
            </a:extLst>
          </p:cNvPr>
          <p:cNvSpPr/>
          <p:nvPr/>
        </p:nvSpPr>
        <p:spPr>
          <a:xfrm>
            <a:off x="11137899" y="99124"/>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14</a:t>
            </a:r>
          </a:p>
        </p:txBody>
      </p:sp>
      <p:sp>
        <p:nvSpPr>
          <p:cNvPr id="67" name="Decagon 66">
            <a:extLst>
              <a:ext uri="{FF2B5EF4-FFF2-40B4-BE49-F238E27FC236}">
                <a16:creationId xmlns:a16="http://schemas.microsoft.com/office/drawing/2014/main" id="{F3C5C736-90B1-4479-AEB7-99A64B692598}"/>
              </a:ext>
            </a:extLst>
          </p:cNvPr>
          <p:cNvSpPr/>
          <p:nvPr/>
        </p:nvSpPr>
        <p:spPr>
          <a:xfrm>
            <a:off x="11135466" y="97120"/>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15</a:t>
            </a:r>
          </a:p>
        </p:txBody>
      </p:sp>
      <p:sp>
        <p:nvSpPr>
          <p:cNvPr id="68" name="Decagon 67">
            <a:extLst>
              <a:ext uri="{FF2B5EF4-FFF2-40B4-BE49-F238E27FC236}">
                <a16:creationId xmlns:a16="http://schemas.microsoft.com/office/drawing/2014/main" id="{57D83BA9-BF88-4437-AC3C-545D505FA1EC}"/>
              </a:ext>
            </a:extLst>
          </p:cNvPr>
          <p:cNvSpPr/>
          <p:nvPr/>
        </p:nvSpPr>
        <p:spPr>
          <a:xfrm>
            <a:off x="11134508"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16</a:t>
            </a:r>
          </a:p>
        </p:txBody>
      </p:sp>
      <p:sp>
        <p:nvSpPr>
          <p:cNvPr id="69" name="Decagon 68">
            <a:extLst>
              <a:ext uri="{FF2B5EF4-FFF2-40B4-BE49-F238E27FC236}">
                <a16:creationId xmlns:a16="http://schemas.microsoft.com/office/drawing/2014/main" id="{894BE953-AF9A-4CBF-8B27-44E99B016E80}"/>
              </a:ext>
            </a:extLst>
          </p:cNvPr>
          <p:cNvSpPr/>
          <p:nvPr/>
        </p:nvSpPr>
        <p:spPr>
          <a:xfrm>
            <a:off x="11136338" y="9880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17</a:t>
            </a:r>
          </a:p>
        </p:txBody>
      </p:sp>
      <p:sp>
        <p:nvSpPr>
          <p:cNvPr id="70" name="Decagon 69">
            <a:extLst>
              <a:ext uri="{FF2B5EF4-FFF2-40B4-BE49-F238E27FC236}">
                <a16:creationId xmlns:a16="http://schemas.microsoft.com/office/drawing/2014/main" id="{DFC33143-4A2A-4481-A6BA-9E3D98D4ACB2}"/>
              </a:ext>
            </a:extLst>
          </p:cNvPr>
          <p:cNvSpPr/>
          <p:nvPr/>
        </p:nvSpPr>
        <p:spPr>
          <a:xfrm>
            <a:off x="11136218" y="99827"/>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18</a:t>
            </a:r>
          </a:p>
        </p:txBody>
      </p:sp>
      <p:sp>
        <p:nvSpPr>
          <p:cNvPr id="71" name="Decagon 70">
            <a:extLst>
              <a:ext uri="{FF2B5EF4-FFF2-40B4-BE49-F238E27FC236}">
                <a16:creationId xmlns:a16="http://schemas.microsoft.com/office/drawing/2014/main" id="{1FBF55D3-8763-41BF-88A3-EC289207F702}"/>
              </a:ext>
            </a:extLst>
          </p:cNvPr>
          <p:cNvSpPr/>
          <p:nvPr/>
        </p:nvSpPr>
        <p:spPr>
          <a:xfrm>
            <a:off x="11135799" y="9654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19</a:t>
            </a:r>
          </a:p>
        </p:txBody>
      </p:sp>
      <p:sp>
        <p:nvSpPr>
          <p:cNvPr id="72" name="Decagon 71">
            <a:extLst>
              <a:ext uri="{FF2B5EF4-FFF2-40B4-BE49-F238E27FC236}">
                <a16:creationId xmlns:a16="http://schemas.microsoft.com/office/drawing/2014/main" id="{0820368A-AC0A-493E-9891-8BE466759377}"/>
              </a:ext>
            </a:extLst>
          </p:cNvPr>
          <p:cNvSpPr/>
          <p:nvPr/>
        </p:nvSpPr>
        <p:spPr>
          <a:xfrm>
            <a:off x="11134659" y="98266"/>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20</a:t>
            </a:r>
          </a:p>
        </p:txBody>
      </p:sp>
      <p:sp>
        <p:nvSpPr>
          <p:cNvPr id="73" name="Decagon 72">
            <a:extLst>
              <a:ext uri="{FF2B5EF4-FFF2-40B4-BE49-F238E27FC236}">
                <a16:creationId xmlns:a16="http://schemas.microsoft.com/office/drawing/2014/main" id="{A9CA5B11-ABBB-4037-B541-EEE2E37F1283}"/>
              </a:ext>
            </a:extLst>
          </p:cNvPr>
          <p:cNvSpPr/>
          <p:nvPr/>
        </p:nvSpPr>
        <p:spPr>
          <a:xfrm>
            <a:off x="11136338"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21</a:t>
            </a:r>
          </a:p>
        </p:txBody>
      </p:sp>
      <p:sp>
        <p:nvSpPr>
          <p:cNvPr id="74" name="Decagon 73">
            <a:extLst>
              <a:ext uri="{FF2B5EF4-FFF2-40B4-BE49-F238E27FC236}">
                <a16:creationId xmlns:a16="http://schemas.microsoft.com/office/drawing/2014/main" id="{F86E196B-6BF6-4D59-8DC2-5FF1F2341DAB}"/>
              </a:ext>
            </a:extLst>
          </p:cNvPr>
          <p:cNvSpPr/>
          <p:nvPr/>
        </p:nvSpPr>
        <p:spPr>
          <a:xfrm>
            <a:off x="11135686" y="97693"/>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22</a:t>
            </a:r>
          </a:p>
        </p:txBody>
      </p:sp>
      <p:sp>
        <p:nvSpPr>
          <p:cNvPr id="75" name="Decagon 74">
            <a:extLst>
              <a:ext uri="{FF2B5EF4-FFF2-40B4-BE49-F238E27FC236}">
                <a16:creationId xmlns:a16="http://schemas.microsoft.com/office/drawing/2014/main" id="{FFCE4E3D-2090-4783-ADDF-9A544AE5032C}"/>
              </a:ext>
            </a:extLst>
          </p:cNvPr>
          <p:cNvSpPr/>
          <p:nvPr/>
        </p:nvSpPr>
        <p:spPr>
          <a:xfrm>
            <a:off x="11135686" y="97693"/>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23</a:t>
            </a:r>
          </a:p>
        </p:txBody>
      </p:sp>
      <p:sp>
        <p:nvSpPr>
          <p:cNvPr id="76" name="Decagon 75">
            <a:extLst>
              <a:ext uri="{FF2B5EF4-FFF2-40B4-BE49-F238E27FC236}">
                <a16:creationId xmlns:a16="http://schemas.microsoft.com/office/drawing/2014/main" id="{5DD951AD-DDBA-4C0A-A6E3-3A8F009B6777}"/>
              </a:ext>
            </a:extLst>
          </p:cNvPr>
          <p:cNvSpPr/>
          <p:nvPr/>
        </p:nvSpPr>
        <p:spPr>
          <a:xfrm>
            <a:off x="11131471"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24</a:t>
            </a:r>
          </a:p>
        </p:txBody>
      </p:sp>
      <p:sp>
        <p:nvSpPr>
          <p:cNvPr id="77" name="Decagon 76">
            <a:extLst>
              <a:ext uri="{FF2B5EF4-FFF2-40B4-BE49-F238E27FC236}">
                <a16:creationId xmlns:a16="http://schemas.microsoft.com/office/drawing/2014/main" id="{178F088B-20A7-4478-B70C-5F6FEA5DE544}"/>
              </a:ext>
            </a:extLst>
          </p:cNvPr>
          <p:cNvSpPr/>
          <p:nvPr/>
        </p:nvSpPr>
        <p:spPr>
          <a:xfrm>
            <a:off x="11137824"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25</a:t>
            </a:r>
          </a:p>
        </p:txBody>
      </p:sp>
      <p:sp>
        <p:nvSpPr>
          <p:cNvPr id="78" name="Decagon 77">
            <a:extLst>
              <a:ext uri="{FF2B5EF4-FFF2-40B4-BE49-F238E27FC236}">
                <a16:creationId xmlns:a16="http://schemas.microsoft.com/office/drawing/2014/main" id="{27A746FA-4FA7-455E-BE26-EE72CF7DA507}"/>
              </a:ext>
            </a:extLst>
          </p:cNvPr>
          <p:cNvSpPr/>
          <p:nvPr/>
        </p:nvSpPr>
        <p:spPr>
          <a:xfrm>
            <a:off x="11134787" y="10154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26</a:t>
            </a:r>
          </a:p>
        </p:txBody>
      </p:sp>
      <p:sp>
        <p:nvSpPr>
          <p:cNvPr id="79" name="Decagon 78">
            <a:extLst>
              <a:ext uri="{FF2B5EF4-FFF2-40B4-BE49-F238E27FC236}">
                <a16:creationId xmlns:a16="http://schemas.microsoft.com/office/drawing/2014/main" id="{C03C4F44-A8EF-4D07-BB7A-C8C0A71B6AF7}"/>
              </a:ext>
            </a:extLst>
          </p:cNvPr>
          <p:cNvSpPr/>
          <p:nvPr/>
        </p:nvSpPr>
        <p:spPr>
          <a:xfrm>
            <a:off x="11138342" y="98495"/>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27</a:t>
            </a:r>
          </a:p>
        </p:txBody>
      </p:sp>
      <p:sp>
        <p:nvSpPr>
          <p:cNvPr id="80" name="Decagon 79">
            <a:extLst>
              <a:ext uri="{FF2B5EF4-FFF2-40B4-BE49-F238E27FC236}">
                <a16:creationId xmlns:a16="http://schemas.microsoft.com/office/drawing/2014/main" id="{3BA9303D-29BC-48B3-B6A3-39C3BAB0CDA6}"/>
              </a:ext>
            </a:extLst>
          </p:cNvPr>
          <p:cNvSpPr/>
          <p:nvPr/>
        </p:nvSpPr>
        <p:spPr>
          <a:xfrm>
            <a:off x="11138341" y="96857"/>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28</a:t>
            </a:r>
          </a:p>
        </p:txBody>
      </p:sp>
      <p:sp>
        <p:nvSpPr>
          <p:cNvPr id="81" name="Decagon 80">
            <a:extLst>
              <a:ext uri="{FF2B5EF4-FFF2-40B4-BE49-F238E27FC236}">
                <a16:creationId xmlns:a16="http://schemas.microsoft.com/office/drawing/2014/main" id="{BE552616-0563-4CE1-B248-545785B6BBFF}"/>
              </a:ext>
            </a:extLst>
          </p:cNvPr>
          <p:cNvSpPr/>
          <p:nvPr/>
        </p:nvSpPr>
        <p:spPr>
          <a:xfrm>
            <a:off x="11138340" y="9928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29</a:t>
            </a:r>
          </a:p>
        </p:txBody>
      </p:sp>
      <p:sp>
        <p:nvSpPr>
          <p:cNvPr id="82" name="Decagon 81">
            <a:extLst>
              <a:ext uri="{FF2B5EF4-FFF2-40B4-BE49-F238E27FC236}">
                <a16:creationId xmlns:a16="http://schemas.microsoft.com/office/drawing/2014/main" id="{DBC17B22-E0F0-4624-A036-0F6E962318CC}"/>
              </a:ext>
            </a:extLst>
          </p:cNvPr>
          <p:cNvSpPr/>
          <p:nvPr/>
        </p:nvSpPr>
        <p:spPr>
          <a:xfrm>
            <a:off x="11131470" y="10154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30</a:t>
            </a:r>
          </a:p>
        </p:txBody>
      </p:sp>
      <p:sp>
        <p:nvSpPr>
          <p:cNvPr id="83" name="Action Button: Blank 82">
            <a:hlinkClick r:id="" action="ppaction://noaction" highlightClick="1"/>
            <a:extLst>
              <a:ext uri="{FF2B5EF4-FFF2-40B4-BE49-F238E27FC236}">
                <a16:creationId xmlns:a16="http://schemas.microsoft.com/office/drawing/2014/main" id="{186043FA-A9B1-41A5-A6CE-F21D93ECBF84}"/>
              </a:ext>
            </a:extLst>
          </p:cNvPr>
          <p:cNvSpPr/>
          <p:nvPr/>
        </p:nvSpPr>
        <p:spPr>
          <a:xfrm>
            <a:off x="-17658" y="6858000"/>
            <a:ext cx="12192000" cy="6820756"/>
          </a:xfrm>
          <a:prstGeom prst="actionButtonBlank">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ontent Placeholder 2">
            <a:extLst>
              <a:ext uri="{FF2B5EF4-FFF2-40B4-BE49-F238E27FC236}">
                <a16:creationId xmlns:a16="http://schemas.microsoft.com/office/drawing/2014/main" id="{CBFDFF43-FBB5-4AEB-BD25-7E6AEFBA842B}"/>
              </a:ext>
            </a:extLst>
          </p:cNvPr>
          <p:cNvSpPr txBox="1">
            <a:spLocks/>
          </p:cNvSpPr>
          <p:nvPr/>
        </p:nvSpPr>
        <p:spPr>
          <a:xfrm>
            <a:off x="8085220" y="6136481"/>
            <a:ext cx="2315972" cy="82476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5400" b="1" dirty="0">
                <a:solidFill>
                  <a:schemeClr val="bg1"/>
                </a:solidFill>
                <a:effectLst>
                  <a:outerShdw blurRad="38100" dist="38100" dir="2700000" algn="tl">
                    <a:srgbClr val="000000">
                      <a:alpha val="43137"/>
                    </a:srgbClr>
                  </a:outerShdw>
                </a:effectLst>
              </a:rPr>
              <a:t>Team 2</a:t>
            </a:r>
          </a:p>
        </p:txBody>
      </p:sp>
      <p:sp>
        <p:nvSpPr>
          <p:cNvPr id="92" name="Content Placeholder 2">
            <a:extLst>
              <a:ext uri="{FF2B5EF4-FFF2-40B4-BE49-F238E27FC236}">
                <a16:creationId xmlns:a16="http://schemas.microsoft.com/office/drawing/2014/main" id="{CED2A2BC-F59B-4D07-9812-6CD077940695}"/>
              </a:ext>
            </a:extLst>
          </p:cNvPr>
          <p:cNvSpPr txBox="1">
            <a:spLocks/>
          </p:cNvSpPr>
          <p:nvPr/>
        </p:nvSpPr>
        <p:spPr>
          <a:xfrm>
            <a:off x="1733851" y="6128725"/>
            <a:ext cx="2315972" cy="82476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a:solidFill>
                  <a:schemeClr val="bg1"/>
                </a:solidFill>
                <a:effectLst>
                  <a:outerShdw blurRad="38100" dist="38100" dir="2700000" algn="tl">
                    <a:srgbClr val="000000">
                      <a:alpha val="43137"/>
                    </a:srgbClr>
                  </a:outerShdw>
                </a:effectLst>
              </a:rPr>
              <a:t>Team 1</a:t>
            </a:r>
          </a:p>
        </p:txBody>
      </p:sp>
    </p:spTree>
    <p:controls>
      <mc:AlternateContent xmlns:mc="http://schemas.openxmlformats.org/markup-compatibility/2006">
        <mc:Choice xmlns:v="urn:schemas-microsoft-com:vml" Requires="v">
          <p:control spid="5392" name="CommandButton1" r:id="rId2" imgW="952560" imgH="361800"/>
        </mc:Choice>
        <mc:Fallback>
          <p:control name="CommandButton1" r:id="rId2" imgW="952560" imgH="361800">
            <p:pic>
              <p:nvPicPr>
                <p:cNvPr id="7" name="CommandButton1">
                  <a:extLst>
                    <a:ext uri="{FF2B5EF4-FFF2-40B4-BE49-F238E27FC236}">
                      <a16:creationId xmlns:a16="http://schemas.microsoft.com/office/drawing/2014/main" id="{63584ABC-5919-49E5-A435-6B0E01EF20FF}"/>
                    </a:ext>
                  </a:extLst>
                </p:cNvPr>
                <p:cNvPicPr>
                  <a:picLocks/>
                </p:cNvPicPr>
                <p:nvPr/>
              </p:nvPicPr>
              <p:blipFill>
                <a:blip r:embed="rId8"/>
                <a:stretch>
                  <a:fillRect/>
                </a:stretch>
              </p:blipFill>
              <p:spPr>
                <a:xfrm>
                  <a:off x="5619749" y="6405235"/>
                  <a:ext cx="952500" cy="365126"/>
                </a:xfrm>
                <a:prstGeom prst="rect">
                  <a:avLst/>
                </a:prstGeom>
              </p:spPr>
            </p:pic>
          </p:control>
        </mc:Fallback>
      </mc:AlternateContent>
      <mc:AlternateContent xmlns:mc="http://schemas.openxmlformats.org/markup-compatibility/2006">
        <mc:Choice xmlns:v="urn:schemas-microsoft-com:vml" Requires="v">
          <p:control spid="5393" name="TextBox1" r:id="rId3" imgW="1685880" imgH="714240"/>
        </mc:Choice>
        <mc:Fallback>
          <p:control name="TextBox1" r:id="rId3" imgW="1685880" imgH="714240">
            <p:pic>
              <p:nvPicPr>
                <p:cNvPr id="8" name="TextBox1">
                  <a:extLst>
                    <a:ext uri="{FF2B5EF4-FFF2-40B4-BE49-F238E27FC236}">
                      <a16:creationId xmlns:a16="http://schemas.microsoft.com/office/drawing/2014/main" id="{D6190C34-2E6D-4FC0-9265-87F37E248AEB}"/>
                    </a:ext>
                  </a:extLst>
                </p:cNvPr>
                <p:cNvPicPr>
                  <a:picLocks/>
                </p:cNvPicPr>
                <p:nvPr/>
              </p:nvPicPr>
              <p:blipFill>
                <a:blip r:embed="rId9"/>
                <a:stretch>
                  <a:fillRect/>
                </a:stretch>
              </p:blipFill>
              <p:spPr>
                <a:xfrm>
                  <a:off x="5300662" y="1259109"/>
                  <a:ext cx="1684338" cy="713821"/>
                </a:xfrm>
                <a:prstGeom prst="rect">
                  <a:avLst/>
                </a:prstGeom>
              </p:spPr>
            </p:pic>
          </p:control>
        </mc:Fallback>
      </mc:AlternateContent>
      <mc:AlternateContent xmlns:mc="http://schemas.openxmlformats.org/markup-compatibility/2006">
        <mc:Choice xmlns:v="urn:schemas-microsoft-com:vml" Requires="v">
          <p:control spid="5394" name="TextBox2" r:id="rId4" imgW="1704960" imgH="714240"/>
        </mc:Choice>
        <mc:Fallback>
          <p:control name="TextBox2" r:id="rId4" imgW="1704960" imgH="714240">
            <p:pic>
              <p:nvPicPr>
                <p:cNvPr id="86" name="TextBox2">
                  <a:extLst>
                    <a:ext uri="{FF2B5EF4-FFF2-40B4-BE49-F238E27FC236}">
                      <a16:creationId xmlns:a16="http://schemas.microsoft.com/office/drawing/2014/main" id="{CA25F581-848E-4E97-ACB9-5EEB51A58B44}"/>
                    </a:ext>
                  </a:extLst>
                </p:cNvPr>
                <p:cNvPicPr>
                  <a:picLocks/>
                </p:cNvPicPr>
                <p:nvPr/>
              </p:nvPicPr>
              <p:blipFill>
                <a:blip r:embed="rId10"/>
                <a:stretch>
                  <a:fillRect/>
                </a:stretch>
              </p:blipFill>
              <p:spPr>
                <a:xfrm>
                  <a:off x="69214" y="6047656"/>
                  <a:ext cx="1709738" cy="713821"/>
                </a:xfrm>
                <a:prstGeom prst="rect">
                  <a:avLst/>
                </a:prstGeom>
              </p:spPr>
            </p:pic>
          </p:control>
        </mc:Fallback>
      </mc:AlternateContent>
      <mc:AlternateContent xmlns:mc="http://schemas.openxmlformats.org/markup-compatibility/2006">
        <mc:Choice xmlns:v="urn:schemas-microsoft-com:vml" Requires="v">
          <p:control spid="5395" name="TextBox3" r:id="rId5" imgW="1704960" imgH="714240"/>
        </mc:Choice>
        <mc:Fallback>
          <p:control name="TextBox3" r:id="rId5" imgW="1704960" imgH="714240">
            <p:pic>
              <p:nvPicPr>
                <p:cNvPr id="88" name="TextBox3">
                  <a:extLst>
                    <a:ext uri="{FF2B5EF4-FFF2-40B4-BE49-F238E27FC236}">
                      <a16:creationId xmlns:a16="http://schemas.microsoft.com/office/drawing/2014/main" id="{CB1CE72F-8100-4551-AF17-8E056F7CE1EB}"/>
                    </a:ext>
                  </a:extLst>
                </p:cNvPr>
                <p:cNvPicPr>
                  <a:picLocks/>
                </p:cNvPicPr>
                <p:nvPr/>
              </p:nvPicPr>
              <p:blipFill>
                <a:blip r:embed="rId10"/>
                <a:stretch>
                  <a:fillRect/>
                </a:stretch>
              </p:blipFill>
              <p:spPr>
                <a:xfrm>
                  <a:off x="10413046" y="6056540"/>
                  <a:ext cx="1709738" cy="713821"/>
                </a:xfrm>
                <a:prstGeom prst="rect">
                  <a:avLst/>
                </a:prstGeom>
              </p:spPr>
            </p:pic>
          </p:control>
        </mc:Fallback>
      </mc:AlternateContent>
    </p:controls>
    <p:extLst>
      <p:ext uri="{BB962C8B-B14F-4D97-AF65-F5344CB8AC3E}">
        <p14:creationId xmlns:p14="http://schemas.microsoft.com/office/powerpoint/2010/main" val="23449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1500"/>
                                  </p:stCondLst>
                                  <p:childTnLst>
                                    <p:set>
                                      <p:cBhvr>
                                        <p:cTn id="6" dur="1" fill="hold">
                                          <p:stCondLst>
                                            <p:cond delay="0"/>
                                          </p:stCondLst>
                                        </p:cTn>
                                        <p:tgtEl>
                                          <p:spTgt spid="82"/>
                                        </p:tgtEl>
                                        <p:attrNameLst>
                                          <p:attrName>style.visibility</p:attrName>
                                        </p:attrNameLst>
                                      </p:cBhvr>
                                      <p:to>
                                        <p:strVal val="hidden"/>
                                      </p:to>
                                    </p:set>
                                  </p:childTnLst>
                                </p:cTn>
                              </p:par>
                            </p:childTnLst>
                          </p:cTn>
                        </p:par>
                        <p:par>
                          <p:cTn id="7" fill="hold">
                            <p:stCondLst>
                              <p:cond delay="1500"/>
                            </p:stCondLst>
                            <p:childTnLst>
                              <p:par>
                                <p:cTn id="8" presetID="1" presetClass="exit" presetSubtype="0" fill="hold" grpId="0" nodeType="afterEffect">
                                  <p:stCondLst>
                                    <p:cond delay="1000"/>
                                  </p:stCondLst>
                                  <p:childTnLst>
                                    <p:set>
                                      <p:cBhvr>
                                        <p:cTn id="9" dur="1" fill="hold">
                                          <p:stCondLst>
                                            <p:cond delay="0"/>
                                          </p:stCondLst>
                                        </p:cTn>
                                        <p:tgtEl>
                                          <p:spTgt spid="81"/>
                                        </p:tgtEl>
                                        <p:attrNameLst>
                                          <p:attrName>style.visibility</p:attrName>
                                        </p:attrNameLst>
                                      </p:cBhvr>
                                      <p:to>
                                        <p:strVal val="hidden"/>
                                      </p:to>
                                    </p:set>
                                  </p:childTnLst>
                                </p:cTn>
                              </p:par>
                            </p:childTnLst>
                          </p:cTn>
                        </p:par>
                        <p:par>
                          <p:cTn id="10" fill="hold">
                            <p:stCondLst>
                              <p:cond delay="2500"/>
                            </p:stCondLst>
                            <p:childTnLst>
                              <p:par>
                                <p:cTn id="11" presetID="1" presetClass="exit" presetSubtype="0" fill="hold" grpId="0" nodeType="afterEffect">
                                  <p:stCondLst>
                                    <p:cond delay="1000"/>
                                  </p:stCondLst>
                                  <p:childTnLst>
                                    <p:set>
                                      <p:cBhvr>
                                        <p:cTn id="12" dur="1" fill="hold">
                                          <p:stCondLst>
                                            <p:cond delay="0"/>
                                          </p:stCondLst>
                                        </p:cTn>
                                        <p:tgtEl>
                                          <p:spTgt spid="80"/>
                                        </p:tgtEl>
                                        <p:attrNameLst>
                                          <p:attrName>style.visibility</p:attrName>
                                        </p:attrNameLst>
                                      </p:cBhvr>
                                      <p:to>
                                        <p:strVal val="hidden"/>
                                      </p:to>
                                    </p:set>
                                  </p:childTnLst>
                                </p:cTn>
                              </p:par>
                            </p:childTnLst>
                          </p:cTn>
                        </p:par>
                        <p:par>
                          <p:cTn id="13" fill="hold">
                            <p:stCondLst>
                              <p:cond delay="3500"/>
                            </p:stCondLst>
                            <p:childTnLst>
                              <p:par>
                                <p:cTn id="14" presetID="1" presetClass="exit" presetSubtype="0" fill="hold" grpId="0" nodeType="afterEffect">
                                  <p:stCondLst>
                                    <p:cond delay="1000"/>
                                  </p:stCondLst>
                                  <p:childTnLst>
                                    <p:set>
                                      <p:cBhvr>
                                        <p:cTn id="15" dur="1" fill="hold">
                                          <p:stCondLst>
                                            <p:cond delay="0"/>
                                          </p:stCondLst>
                                        </p:cTn>
                                        <p:tgtEl>
                                          <p:spTgt spid="79"/>
                                        </p:tgtEl>
                                        <p:attrNameLst>
                                          <p:attrName>style.visibility</p:attrName>
                                        </p:attrNameLst>
                                      </p:cBhvr>
                                      <p:to>
                                        <p:strVal val="hidden"/>
                                      </p:to>
                                    </p:set>
                                  </p:childTnLst>
                                </p:cTn>
                              </p:par>
                            </p:childTnLst>
                          </p:cTn>
                        </p:par>
                        <p:par>
                          <p:cTn id="16" fill="hold">
                            <p:stCondLst>
                              <p:cond delay="4500"/>
                            </p:stCondLst>
                            <p:childTnLst>
                              <p:par>
                                <p:cTn id="17" presetID="1" presetClass="exit" presetSubtype="0" fill="hold" grpId="0" nodeType="afterEffect">
                                  <p:stCondLst>
                                    <p:cond delay="1000"/>
                                  </p:stCondLst>
                                  <p:childTnLst>
                                    <p:set>
                                      <p:cBhvr>
                                        <p:cTn id="18" dur="1" fill="hold">
                                          <p:stCondLst>
                                            <p:cond delay="0"/>
                                          </p:stCondLst>
                                        </p:cTn>
                                        <p:tgtEl>
                                          <p:spTgt spid="78"/>
                                        </p:tgtEl>
                                        <p:attrNameLst>
                                          <p:attrName>style.visibility</p:attrName>
                                        </p:attrNameLst>
                                      </p:cBhvr>
                                      <p:to>
                                        <p:strVal val="hidden"/>
                                      </p:to>
                                    </p:set>
                                  </p:childTnLst>
                                </p:cTn>
                              </p:par>
                            </p:childTnLst>
                          </p:cTn>
                        </p:par>
                        <p:par>
                          <p:cTn id="19" fill="hold">
                            <p:stCondLst>
                              <p:cond delay="5500"/>
                            </p:stCondLst>
                            <p:childTnLst>
                              <p:par>
                                <p:cTn id="20" presetID="1" presetClass="exit" presetSubtype="0" fill="hold" grpId="0" nodeType="afterEffect">
                                  <p:stCondLst>
                                    <p:cond delay="1000"/>
                                  </p:stCondLst>
                                  <p:childTnLst>
                                    <p:set>
                                      <p:cBhvr>
                                        <p:cTn id="21" dur="1" fill="hold">
                                          <p:stCondLst>
                                            <p:cond delay="0"/>
                                          </p:stCondLst>
                                        </p:cTn>
                                        <p:tgtEl>
                                          <p:spTgt spid="77"/>
                                        </p:tgtEl>
                                        <p:attrNameLst>
                                          <p:attrName>style.visibility</p:attrName>
                                        </p:attrNameLst>
                                      </p:cBhvr>
                                      <p:to>
                                        <p:strVal val="hidden"/>
                                      </p:to>
                                    </p:set>
                                  </p:childTnLst>
                                </p:cTn>
                              </p:par>
                            </p:childTnLst>
                          </p:cTn>
                        </p:par>
                        <p:par>
                          <p:cTn id="22" fill="hold">
                            <p:stCondLst>
                              <p:cond delay="6500"/>
                            </p:stCondLst>
                            <p:childTnLst>
                              <p:par>
                                <p:cTn id="23" presetID="1" presetClass="exit" presetSubtype="0" fill="hold" grpId="0" nodeType="afterEffect">
                                  <p:stCondLst>
                                    <p:cond delay="1000"/>
                                  </p:stCondLst>
                                  <p:childTnLst>
                                    <p:set>
                                      <p:cBhvr>
                                        <p:cTn id="24" dur="1" fill="hold">
                                          <p:stCondLst>
                                            <p:cond delay="0"/>
                                          </p:stCondLst>
                                        </p:cTn>
                                        <p:tgtEl>
                                          <p:spTgt spid="76"/>
                                        </p:tgtEl>
                                        <p:attrNameLst>
                                          <p:attrName>style.visibility</p:attrName>
                                        </p:attrNameLst>
                                      </p:cBhvr>
                                      <p:to>
                                        <p:strVal val="hidden"/>
                                      </p:to>
                                    </p:set>
                                  </p:childTnLst>
                                </p:cTn>
                              </p:par>
                            </p:childTnLst>
                          </p:cTn>
                        </p:par>
                        <p:par>
                          <p:cTn id="25" fill="hold">
                            <p:stCondLst>
                              <p:cond delay="7500"/>
                            </p:stCondLst>
                            <p:childTnLst>
                              <p:par>
                                <p:cTn id="26" presetID="1" presetClass="exit" presetSubtype="0" fill="hold" grpId="0" nodeType="afterEffect">
                                  <p:stCondLst>
                                    <p:cond delay="1000"/>
                                  </p:stCondLst>
                                  <p:childTnLst>
                                    <p:set>
                                      <p:cBhvr>
                                        <p:cTn id="27" dur="1" fill="hold">
                                          <p:stCondLst>
                                            <p:cond delay="0"/>
                                          </p:stCondLst>
                                        </p:cTn>
                                        <p:tgtEl>
                                          <p:spTgt spid="75"/>
                                        </p:tgtEl>
                                        <p:attrNameLst>
                                          <p:attrName>style.visibility</p:attrName>
                                        </p:attrNameLst>
                                      </p:cBhvr>
                                      <p:to>
                                        <p:strVal val="hidden"/>
                                      </p:to>
                                    </p:set>
                                  </p:childTnLst>
                                </p:cTn>
                              </p:par>
                            </p:childTnLst>
                          </p:cTn>
                        </p:par>
                        <p:par>
                          <p:cTn id="28" fill="hold">
                            <p:stCondLst>
                              <p:cond delay="8500"/>
                            </p:stCondLst>
                            <p:childTnLst>
                              <p:par>
                                <p:cTn id="29" presetID="1" presetClass="exit" presetSubtype="0" fill="hold" grpId="0" nodeType="afterEffect">
                                  <p:stCondLst>
                                    <p:cond delay="1000"/>
                                  </p:stCondLst>
                                  <p:childTnLst>
                                    <p:set>
                                      <p:cBhvr>
                                        <p:cTn id="30" dur="1" fill="hold">
                                          <p:stCondLst>
                                            <p:cond delay="0"/>
                                          </p:stCondLst>
                                        </p:cTn>
                                        <p:tgtEl>
                                          <p:spTgt spid="74"/>
                                        </p:tgtEl>
                                        <p:attrNameLst>
                                          <p:attrName>style.visibility</p:attrName>
                                        </p:attrNameLst>
                                      </p:cBhvr>
                                      <p:to>
                                        <p:strVal val="hidden"/>
                                      </p:to>
                                    </p:set>
                                  </p:childTnLst>
                                </p:cTn>
                              </p:par>
                            </p:childTnLst>
                          </p:cTn>
                        </p:par>
                        <p:par>
                          <p:cTn id="31" fill="hold">
                            <p:stCondLst>
                              <p:cond delay="9500"/>
                            </p:stCondLst>
                            <p:childTnLst>
                              <p:par>
                                <p:cTn id="32" presetID="1" presetClass="exit" presetSubtype="0" fill="hold" grpId="0" nodeType="afterEffect">
                                  <p:stCondLst>
                                    <p:cond delay="1000"/>
                                  </p:stCondLst>
                                  <p:childTnLst>
                                    <p:set>
                                      <p:cBhvr>
                                        <p:cTn id="33" dur="1" fill="hold">
                                          <p:stCondLst>
                                            <p:cond delay="0"/>
                                          </p:stCondLst>
                                        </p:cTn>
                                        <p:tgtEl>
                                          <p:spTgt spid="73"/>
                                        </p:tgtEl>
                                        <p:attrNameLst>
                                          <p:attrName>style.visibility</p:attrName>
                                        </p:attrNameLst>
                                      </p:cBhvr>
                                      <p:to>
                                        <p:strVal val="hidden"/>
                                      </p:to>
                                    </p:set>
                                  </p:childTnLst>
                                </p:cTn>
                              </p:par>
                            </p:childTnLst>
                          </p:cTn>
                        </p:par>
                        <p:par>
                          <p:cTn id="34" fill="hold">
                            <p:stCondLst>
                              <p:cond delay="10500"/>
                            </p:stCondLst>
                            <p:childTnLst>
                              <p:par>
                                <p:cTn id="35" presetID="1" presetClass="exit" presetSubtype="0" fill="hold" grpId="0" nodeType="afterEffect">
                                  <p:stCondLst>
                                    <p:cond delay="1000"/>
                                  </p:stCondLst>
                                  <p:childTnLst>
                                    <p:set>
                                      <p:cBhvr>
                                        <p:cTn id="36" dur="1" fill="hold">
                                          <p:stCondLst>
                                            <p:cond delay="0"/>
                                          </p:stCondLst>
                                        </p:cTn>
                                        <p:tgtEl>
                                          <p:spTgt spid="72"/>
                                        </p:tgtEl>
                                        <p:attrNameLst>
                                          <p:attrName>style.visibility</p:attrName>
                                        </p:attrNameLst>
                                      </p:cBhvr>
                                      <p:to>
                                        <p:strVal val="hidden"/>
                                      </p:to>
                                    </p:set>
                                  </p:childTnLst>
                                </p:cTn>
                              </p:par>
                            </p:childTnLst>
                          </p:cTn>
                        </p:par>
                        <p:par>
                          <p:cTn id="37" fill="hold">
                            <p:stCondLst>
                              <p:cond delay="11500"/>
                            </p:stCondLst>
                            <p:childTnLst>
                              <p:par>
                                <p:cTn id="38" presetID="1" presetClass="exit" presetSubtype="0" fill="hold" grpId="0" nodeType="afterEffect">
                                  <p:stCondLst>
                                    <p:cond delay="1000"/>
                                  </p:stCondLst>
                                  <p:childTnLst>
                                    <p:set>
                                      <p:cBhvr>
                                        <p:cTn id="39" dur="1" fill="hold">
                                          <p:stCondLst>
                                            <p:cond delay="0"/>
                                          </p:stCondLst>
                                        </p:cTn>
                                        <p:tgtEl>
                                          <p:spTgt spid="71"/>
                                        </p:tgtEl>
                                        <p:attrNameLst>
                                          <p:attrName>style.visibility</p:attrName>
                                        </p:attrNameLst>
                                      </p:cBhvr>
                                      <p:to>
                                        <p:strVal val="hidden"/>
                                      </p:to>
                                    </p:set>
                                  </p:childTnLst>
                                </p:cTn>
                              </p:par>
                            </p:childTnLst>
                          </p:cTn>
                        </p:par>
                        <p:par>
                          <p:cTn id="40" fill="hold">
                            <p:stCondLst>
                              <p:cond delay="12500"/>
                            </p:stCondLst>
                            <p:childTnLst>
                              <p:par>
                                <p:cTn id="41" presetID="1" presetClass="exit" presetSubtype="0" fill="hold" grpId="0" nodeType="afterEffect">
                                  <p:stCondLst>
                                    <p:cond delay="1000"/>
                                  </p:stCondLst>
                                  <p:childTnLst>
                                    <p:set>
                                      <p:cBhvr>
                                        <p:cTn id="42" dur="1" fill="hold">
                                          <p:stCondLst>
                                            <p:cond delay="0"/>
                                          </p:stCondLst>
                                        </p:cTn>
                                        <p:tgtEl>
                                          <p:spTgt spid="70"/>
                                        </p:tgtEl>
                                        <p:attrNameLst>
                                          <p:attrName>style.visibility</p:attrName>
                                        </p:attrNameLst>
                                      </p:cBhvr>
                                      <p:to>
                                        <p:strVal val="hidden"/>
                                      </p:to>
                                    </p:set>
                                  </p:childTnLst>
                                </p:cTn>
                              </p:par>
                            </p:childTnLst>
                          </p:cTn>
                        </p:par>
                        <p:par>
                          <p:cTn id="43" fill="hold">
                            <p:stCondLst>
                              <p:cond delay="13500"/>
                            </p:stCondLst>
                            <p:childTnLst>
                              <p:par>
                                <p:cTn id="44" presetID="1" presetClass="exit" presetSubtype="0" fill="hold" grpId="0" nodeType="afterEffect">
                                  <p:stCondLst>
                                    <p:cond delay="1000"/>
                                  </p:stCondLst>
                                  <p:childTnLst>
                                    <p:set>
                                      <p:cBhvr>
                                        <p:cTn id="45" dur="1" fill="hold">
                                          <p:stCondLst>
                                            <p:cond delay="0"/>
                                          </p:stCondLst>
                                        </p:cTn>
                                        <p:tgtEl>
                                          <p:spTgt spid="69"/>
                                        </p:tgtEl>
                                        <p:attrNameLst>
                                          <p:attrName>style.visibility</p:attrName>
                                        </p:attrNameLst>
                                      </p:cBhvr>
                                      <p:to>
                                        <p:strVal val="hidden"/>
                                      </p:to>
                                    </p:set>
                                  </p:childTnLst>
                                </p:cTn>
                              </p:par>
                            </p:childTnLst>
                          </p:cTn>
                        </p:par>
                        <p:par>
                          <p:cTn id="46" fill="hold">
                            <p:stCondLst>
                              <p:cond delay="14500"/>
                            </p:stCondLst>
                            <p:childTnLst>
                              <p:par>
                                <p:cTn id="47" presetID="1" presetClass="exit" presetSubtype="0" fill="hold" grpId="0" nodeType="afterEffect">
                                  <p:stCondLst>
                                    <p:cond delay="1000"/>
                                  </p:stCondLst>
                                  <p:childTnLst>
                                    <p:set>
                                      <p:cBhvr>
                                        <p:cTn id="48" dur="1" fill="hold">
                                          <p:stCondLst>
                                            <p:cond delay="0"/>
                                          </p:stCondLst>
                                        </p:cTn>
                                        <p:tgtEl>
                                          <p:spTgt spid="68"/>
                                        </p:tgtEl>
                                        <p:attrNameLst>
                                          <p:attrName>style.visibility</p:attrName>
                                        </p:attrNameLst>
                                      </p:cBhvr>
                                      <p:to>
                                        <p:strVal val="hidden"/>
                                      </p:to>
                                    </p:set>
                                  </p:childTnLst>
                                </p:cTn>
                              </p:par>
                            </p:childTnLst>
                          </p:cTn>
                        </p:par>
                        <p:par>
                          <p:cTn id="49" fill="hold">
                            <p:stCondLst>
                              <p:cond delay="15500"/>
                            </p:stCondLst>
                            <p:childTnLst>
                              <p:par>
                                <p:cTn id="50" presetID="1" presetClass="exit" presetSubtype="0" fill="hold" grpId="0" nodeType="afterEffect">
                                  <p:stCondLst>
                                    <p:cond delay="1000"/>
                                  </p:stCondLst>
                                  <p:childTnLst>
                                    <p:set>
                                      <p:cBhvr>
                                        <p:cTn id="51" dur="1" fill="hold">
                                          <p:stCondLst>
                                            <p:cond delay="0"/>
                                          </p:stCondLst>
                                        </p:cTn>
                                        <p:tgtEl>
                                          <p:spTgt spid="67"/>
                                        </p:tgtEl>
                                        <p:attrNameLst>
                                          <p:attrName>style.visibility</p:attrName>
                                        </p:attrNameLst>
                                      </p:cBhvr>
                                      <p:to>
                                        <p:strVal val="hidden"/>
                                      </p:to>
                                    </p:set>
                                  </p:childTnLst>
                                </p:cTn>
                              </p:par>
                            </p:childTnLst>
                          </p:cTn>
                        </p:par>
                        <p:par>
                          <p:cTn id="52" fill="hold">
                            <p:stCondLst>
                              <p:cond delay="16500"/>
                            </p:stCondLst>
                            <p:childTnLst>
                              <p:par>
                                <p:cTn id="53" presetID="1" presetClass="exit" presetSubtype="0" fill="hold" grpId="0" nodeType="afterEffect">
                                  <p:stCondLst>
                                    <p:cond delay="1000"/>
                                  </p:stCondLst>
                                  <p:childTnLst>
                                    <p:set>
                                      <p:cBhvr>
                                        <p:cTn id="54" dur="1" fill="hold">
                                          <p:stCondLst>
                                            <p:cond delay="0"/>
                                          </p:stCondLst>
                                        </p:cTn>
                                        <p:tgtEl>
                                          <p:spTgt spid="66"/>
                                        </p:tgtEl>
                                        <p:attrNameLst>
                                          <p:attrName>style.visibility</p:attrName>
                                        </p:attrNameLst>
                                      </p:cBhvr>
                                      <p:to>
                                        <p:strVal val="hidden"/>
                                      </p:to>
                                    </p:set>
                                  </p:childTnLst>
                                </p:cTn>
                              </p:par>
                            </p:childTnLst>
                          </p:cTn>
                        </p:par>
                        <p:par>
                          <p:cTn id="55" fill="hold">
                            <p:stCondLst>
                              <p:cond delay="17500"/>
                            </p:stCondLst>
                            <p:childTnLst>
                              <p:par>
                                <p:cTn id="56" presetID="1" presetClass="exit" presetSubtype="0" fill="hold" grpId="0" nodeType="afterEffect">
                                  <p:stCondLst>
                                    <p:cond delay="1000"/>
                                  </p:stCondLst>
                                  <p:childTnLst>
                                    <p:set>
                                      <p:cBhvr>
                                        <p:cTn id="57" dur="1" fill="hold">
                                          <p:stCondLst>
                                            <p:cond delay="0"/>
                                          </p:stCondLst>
                                        </p:cTn>
                                        <p:tgtEl>
                                          <p:spTgt spid="65"/>
                                        </p:tgtEl>
                                        <p:attrNameLst>
                                          <p:attrName>style.visibility</p:attrName>
                                        </p:attrNameLst>
                                      </p:cBhvr>
                                      <p:to>
                                        <p:strVal val="hidden"/>
                                      </p:to>
                                    </p:set>
                                  </p:childTnLst>
                                </p:cTn>
                              </p:par>
                            </p:childTnLst>
                          </p:cTn>
                        </p:par>
                        <p:par>
                          <p:cTn id="58" fill="hold">
                            <p:stCondLst>
                              <p:cond delay="18500"/>
                            </p:stCondLst>
                            <p:childTnLst>
                              <p:par>
                                <p:cTn id="59" presetID="1" presetClass="exit" presetSubtype="0" fill="hold" grpId="0" nodeType="afterEffect">
                                  <p:stCondLst>
                                    <p:cond delay="1000"/>
                                  </p:stCondLst>
                                  <p:childTnLst>
                                    <p:set>
                                      <p:cBhvr>
                                        <p:cTn id="60" dur="1" fill="hold">
                                          <p:stCondLst>
                                            <p:cond delay="0"/>
                                          </p:stCondLst>
                                        </p:cTn>
                                        <p:tgtEl>
                                          <p:spTgt spid="64"/>
                                        </p:tgtEl>
                                        <p:attrNameLst>
                                          <p:attrName>style.visibility</p:attrName>
                                        </p:attrNameLst>
                                      </p:cBhvr>
                                      <p:to>
                                        <p:strVal val="hidden"/>
                                      </p:to>
                                    </p:set>
                                  </p:childTnLst>
                                </p:cTn>
                              </p:par>
                            </p:childTnLst>
                          </p:cTn>
                        </p:par>
                        <p:par>
                          <p:cTn id="61" fill="hold">
                            <p:stCondLst>
                              <p:cond delay="19500"/>
                            </p:stCondLst>
                            <p:childTnLst>
                              <p:par>
                                <p:cTn id="62" presetID="1" presetClass="exit" presetSubtype="0" fill="hold" grpId="0" nodeType="afterEffect">
                                  <p:stCondLst>
                                    <p:cond delay="1000"/>
                                  </p:stCondLst>
                                  <p:childTnLst>
                                    <p:set>
                                      <p:cBhvr>
                                        <p:cTn id="63" dur="1" fill="hold">
                                          <p:stCondLst>
                                            <p:cond delay="0"/>
                                          </p:stCondLst>
                                        </p:cTn>
                                        <p:tgtEl>
                                          <p:spTgt spid="63"/>
                                        </p:tgtEl>
                                        <p:attrNameLst>
                                          <p:attrName>style.visibility</p:attrName>
                                        </p:attrNameLst>
                                      </p:cBhvr>
                                      <p:to>
                                        <p:strVal val="hidden"/>
                                      </p:to>
                                    </p:set>
                                  </p:childTnLst>
                                </p:cTn>
                              </p:par>
                            </p:childTnLst>
                          </p:cTn>
                        </p:par>
                        <p:par>
                          <p:cTn id="64" fill="hold">
                            <p:stCondLst>
                              <p:cond delay="20500"/>
                            </p:stCondLst>
                            <p:childTnLst>
                              <p:par>
                                <p:cTn id="65" presetID="1" presetClass="exit" presetSubtype="0" fill="hold" grpId="0" nodeType="afterEffect">
                                  <p:stCondLst>
                                    <p:cond delay="1000"/>
                                  </p:stCondLst>
                                  <p:childTnLst>
                                    <p:set>
                                      <p:cBhvr>
                                        <p:cTn id="66" dur="1" fill="hold">
                                          <p:stCondLst>
                                            <p:cond delay="0"/>
                                          </p:stCondLst>
                                        </p:cTn>
                                        <p:tgtEl>
                                          <p:spTgt spid="62"/>
                                        </p:tgtEl>
                                        <p:attrNameLst>
                                          <p:attrName>style.visibility</p:attrName>
                                        </p:attrNameLst>
                                      </p:cBhvr>
                                      <p:to>
                                        <p:strVal val="hidden"/>
                                      </p:to>
                                    </p:set>
                                  </p:childTnLst>
                                </p:cTn>
                              </p:par>
                            </p:childTnLst>
                          </p:cTn>
                        </p:par>
                        <p:par>
                          <p:cTn id="67" fill="hold">
                            <p:stCondLst>
                              <p:cond delay="21500"/>
                            </p:stCondLst>
                            <p:childTnLst>
                              <p:par>
                                <p:cTn id="68" presetID="1" presetClass="exit" presetSubtype="0" fill="hold" grpId="0" nodeType="afterEffect">
                                  <p:stCondLst>
                                    <p:cond delay="1000"/>
                                  </p:stCondLst>
                                  <p:childTnLst>
                                    <p:set>
                                      <p:cBhvr>
                                        <p:cTn id="69" dur="1" fill="hold">
                                          <p:stCondLst>
                                            <p:cond delay="0"/>
                                          </p:stCondLst>
                                        </p:cTn>
                                        <p:tgtEl>
                                          <p:spTgt spid="61"/>
                                        </p:tgtEl>
                                        <p:attrNameLst>
                                          <p:attrName>style.visibility</p:attrName>
                                        </p:attrNameLst>
                                      </p:cBhvr>
                                      <p:to>
                                        <p:strVal val="hidden"/>
                                      </p:to>
                                    </p:set>
                                  </p:childTnLst>
                                </p:cTn>
                              </p:par>
                            </p:childTnLst>
                          </p:cTn>
                        </p:par>
                        <p:par>
                          <p:cTn id="70" fill="hold">
                            <p:stCondLst>
                              <p:cond delay="22500"/>
                            </p:stCondLst>
                            <p:childTnLst>
                              <p:par>
                                <p:cTn id="71" presetID="1" presetClass="exit" presetSubtype="0" fill="hold" grpId="0" nodeType="afterEffect">
                                  <p:stCondLst>
                                    <p:cond delay="1000"/>
                                  </p:stCondLst>
                                  <p:childTnLst>
                                    <p:set>
                                      <p:cBhvr>
                                        <p:cTn id="72" dur="1" fill="hold">
                                          <p:stCondLst>
                                            <p:cond delay="0"/>
                                          </p:stCondLst>
                                        </p:cTn>
                                        <p:tgtEl>
                                          <p:spTgt spid="60"/>
                                        </p:tgtEl>
                                        <p:attrNameLst>
                                          <p:attrName>style.visibility</p:attrName>
                                        </p:attrNameLst>
                                      </p:cBhvr>
                                      <p:to>
                                        <p:strVal val="hidden"/>
                                      </p:to>
                                    </p:set>
                                  </p:childTnLst>
                                </p:cTn>
                              </p:par>
                            </p:childTnLst>
                          </p:cTn>
                        </p:par>
                        <p:par>
                          <p:cTn id="73" fill="hold">
                            <p:stCondLst>
                              <p:cond delay="23500"/>
                            </p:stCondLst>
                            <p:childTnLst>
                              <p:par>
                                <p:cTn id="74" presetID="1" presetClass="exit" presetSubtype="0" fill="hold" grpId="0" nodeType="afterEffect">
                                  <p:stCondLst>
                                    <p:cond delay="1000"/>
                                  </p:stCondLst>
                                  <p:childTnLst>
                                    <p:set>
                                      <p:cBhvr>
                                        <p:cTn id="75" dur="1" fill="hold">
                                          <p:stCondLst>
                                            <p:cond delay="0"/>
                                          </p:stCondLst>
                                        </p:cTn>
                                        <p:tgtEl>
                                          <p:spTgt spid="59"/>
                                        </p:tgtEl>
                                        <p:attrNameLst>
                                          <p:attrName>style.visibility</p:attrName>
                                        </p:attrNameLst>
                                      </p:cBhvr>
                                      <p:to>
                                        <p:strVal val="hidden"/>
                                      </p:to>
                                    </p:set>
                                  </p:childTnLst>
                                </p:cTn>
                              </p:par>
                            </p:childTnLst>
                          </p:cTn>
                        </p:par>
                        <p:par>
                          <p:cTn id="76" fill="hold">
                            <p:stCondLst>
                              <p:cond delay="24500"/>
                            </p:stCondLst>
                            <p:childTnLst>
                              <p:par>
                                <p:cTn id="77" presetID="1" presetClass="exit" presetSubtype="0" fill="hold" grpId="0" nodeType="afterEffect">
                                  <p:stCondLst>
                                    <p:cond delay="1000"/>
                                  </p:stCondLst>
                                  <p:childTnLst>
                                    <p:set>
                                      <p:cBhvr>
                                        <p:cTn id="78" dur="1" fill="hold">
                                          <p:stCondLst>
                                            <p:cond delay="0"/>
                                          </p:stCondLst>
                                        </p:cTn>
                                        <p:tgtEl>
                                          <p:spTgt spid="58"/>
                                        </p:tgtEl>
                                        <p:attrNameLst>
                                          <p:attrName>style.visibility</p:attrName>
                                        </p:attrNameLst>
                                      </p:cBhvr>
                                      <p:to>
                                        <p:strVal val="hidden"/>
                                      </p:to>
                                    </p:set>
                                  </p:childTnLst>
                                </p:cTn>
                              </p:par>
                            </p:childTnLst>
                          </p:cTn>
                        </p:par>
                        <p:par>
                          <p:cTn id="79" fill="hold">
                            <p:stCondLst>
                              <p:cond delay="25500"/>
                            </p:stCondLst>
                            <p:childTnLst>
                              <p:par>
                                <p:cTn id="80" presetID="1" presetClass="exit" presetSubtype="0" fill="hold" grpId="0" nodeType="afterEffect">
                                  <p:stCondLst>
                                    <p:cond delay="1000"/>
                                  </p:stCondLst>
                                  <p:childTnLst>
                                    <p:set>
                                      <p:cBhvr>
                                        <p:cTn id="81" dur="1" fill="hold">
                                          <p:stCondLst>
                                            <p:cond delay="0"/>
                                          </p:stCondLst>
                                        </p:cTn>
                                        <p:tgtEl>
                                          <p:spTgt spid="57"/>
                                        </p:tgtEl>
                                        <p:attrNameLst>
                                          <p:attrName>style.visibility</p:attrName>
                                        </p:attrNameLst>
                                      </p:cBhvr>
                                      <p:to>
                                        <p:strVal val="hidden"/>
                                      </p:to>
                                    </p:set>
                                  </p:childTnLst>
                                </p:cTn>
                              </p:par>
                            </p:childTnLst>
                          </p:cTn>
                        </p:par>
                        <p:par>
                          <p:cTn id="82" fill="hold">
                            <p:stCondLst>
                              <p:cond delay="26500"/>
                            </p:stCondLst>
                            <p:childTnLst>
                              <p:par>
                                <p:cTn id="83" presetID="1" presetClass="exit" presetSubtype="0" fill="hold" grpId="0" nodeType="afterEffect">
                                  <p:stCondLst>
                                    <p:cond delay="1000"/>
                                  </p:stCondLst>
                                  <p:childTnLst>
                                    <p:set>
                                      <p:cBhvr>
                                        <p:cTn id="84" dur="1" fill="hold">
                                          <p:stCondLst>
                                            <p:cond delay="0"/>
                                          </p:stCondLst>
                                        </p:cTn>
                                        <p:tgtEl>
                                          <p:spTgt spid="55"/>
                                        </p:tgtEl>
                                        <p:attrNameLst>
                                          <p:attrName>style.visibility</p:attrName>
                                        </p:attrNameLst>
                                      </p:cBhvr>
                                      <p:to>
                                        <p:strVal val="hidden"/>
                                      </p:to>
                                    </p:set>
                                  </p:childTnLst>
                                </p:cTn>
                              </p:par>
                            </p:childTnLst>
                          </p:cTn>
                        </p:par>
                        <p:par>
                          <p:cTn id="85" fill="hold">
                            <p:stCondLst>
                              <p:cond delay="27500"/>
                            </p:stCondLst>
                            <p:childTnLst>
                              <p:par>
                                <p:cTn id="86" presetID="1" presetClass="exit" presetSubtype="0" fill="hold" grpId="0" nodeType="afterEffect">
                                  <p:stCondLst>
                                    <p:cond delay="1000"/>
                                  </p:stCondLst>
                                  <p:childTnLst>
                                    <p:set>
                                      <p:cBhvr>
                                        <p:cTn id="87" dur="1" fill="hold">
                                          <p:stCondLst>
                                            <p:cond delay="0"/>
                                          </p:stCondLst>
                                        </p:cTn>
                                        <p:tgtEl>
                                          <p:spTgt spid="54"/>
                                        </p:tgtEl>
                                        <p:attrNameLst>
                                          <p:attrName>style.visibility</p:attrName>
                                        </p:attrNameLst>
                                      </p:cBhvr>
                                      <p:to>
                                        <p:strVal val="hidden"/>
                                      </p:to>
                                    </p:set>
                                  </p:childTnLst>
                                </p:cTn>
                              </p:par>
                            </p:childTnLst>
                          </p:cTn>
                        </p:par>
                        <p:par>
                          <p:cTn id="88" fill="hold">
                            <p:stCondLst>
                              <p:cond delay="28500"/>
                            </p:stCondLst>
                            <p:childTnLst>
                              <p:par>
                                <p:cTn id="89" presetID="1" presetClass="exit" presetSubtype="0" fill="hold" grpId="0" nodeType="afterEffect">
                                  <p:stCondLst>
                                    <p:cond delay="1000"/>
                                  </p:stCondLst>
                                  <p:childTnLst>
                                    <p:set>
                                      <p:cBhvr>
                                        <p:cTn id="90" dur="1" fill="hold">
                                          <p:stCondLst>
                                            <p:cond delay="0"/>
                                          </p:stCondLst>
                                        </p:cTn>
                                        <p:tgtEl>
                                          <p:spTgt spid="53"/>
                                        </p:tgtEl>
                                        <p:attrNameLst>
                                          <p:attrName>style.visibility</p:attrName>
                                        </p:attrNameLst>
                                      </p:cBhvr>
                                      <p:to>
                                        <p:strVal val="hidden"/>
                                      </p:to>
                                    </p:set>
                                  </p:childTnLst>
                                </p:cTn>
                              </p:par>
                            </p:childTnLst>
                          </p:cTn>
                        </p:par>
                        <p:par>
                          <p:cTn id="91" fill="hold">
                            <p:stCondLst>
                              <p:cond delay="29500"/>
                            </p:stCondLst>
                            <p:childTnLst>
                              <p:par>
                                <p:cTn id="92" presetID="1" presetClass="exit" presetSubtype="0" fill="hold" grpId="0" nodeType="afterEffect">
                                  <p:stCondLst>
                                    <p:cond delay="1000"/>
                                  </p:stCondLst>
                                  <p:childTnLst>
                                    <p:set>
                                      <p:cBhvr>
                                        <p:cTn id="93" dur="1" fill="hold">
                                          <p:stCondLst>
                                            <p:cond delay="0"/>
                                          </p:stCondLst>
                                        </p:cTn>
                                        <p:tgtEl>
                                          <p:spTgt spid="52"/>
                                        </p:tgtEl>
                                        <p:attrNameLst>
                                          <p:attrName>style.visibility</p:attrName>
                                        </p:attrNameLst>
                                      </p:cBhvr>
                                      <p:to>
                                        <p:strVal val="hidden"/>
                                      </p:to>
                                    </p:set>
                                  </p:childTnLst>
                                </p:cTn>
                              </p:par>
                            </p:childTnLst>
                          </p:cTn>
                        </p:par>
                        <p:par>
                          <p:cTn id="94" fill="hold">
                            <p:stCondLst>
                              <p:cond delay="30500"/>
                            </p:stCondLst>
                            <p:childTnLst>
                              <p:par>
                                <p:cTn id="95" presetID="1" presetClass="exit" presetSubtype="0" fill="hold" grpId="0" nodeType="afterEffect">
                                  <p:stCondLst>
                                    <p:cond delay="1000"/>
                                  </p:stCondLst>
                                  <p:childTnLst>
                                    <p:set>
                                      <p:cBhvr>
                                        <p:cTn id="96" dur="1" fill="hold">
                                          <p:stCondLst>
                                            <p:cond delay="0"/>
                                          </p:stCondLst>
                                        </p:cTn>
                                        <p:tgtEl>
                                          <p:spTgt spid="44"/>
                                        </p:tgtEl>
                                        <p:attrNameLst>
                                          <p:attrName>style.visibility</p:attrName>
                                        </p:attrNameLst>
                                      </p:cBhvr>
                                      <p:to>
                                        <p:strVal val="hidden"/>
                                      </p:to>
                                    </p:set>
                                  </p:childTnLst>
                                </p:cTn>
                              </p:par>
                            </p:childTnLst>
                          </p:cTn>
                        </p:par>
                        <p:par>
                          <p:cTn id="97" fill="hold">
                            <p:stCondLst>
                              <p:cond delay="31500"/>
                            </p:stCondLst>
                            <p:childTnLst>
                              <p:par>
                                <p:cTn id="98" presetID="2" presetClass="entr" presetSubtype="4" fill="hold" grpId="0" nodeType="afterEffect">
                                  <p:stCondLst>
                                    <p:cond delay="0"/>
                                  </p:stCondLst>
                                  <p:childTnLst>
                                    <p:set>
                                      <p:cBhvr>
                                        <p:cTn id="99" dur="1" fill="hold">
                                          <p:stCondLst>
                                            <p:cond delay="0"/>
                                          </p:stCondLst>
                                        </p:cTn>
                                        <p:tgtEl>
                                          <p:spTgt spid="83"/>
                                        </p:tgtEl>
                                        <p:attrNameLst>
                                          <p:attrName>style.visibility</p:attrName>
                                        </p:attrNameLst>
                                      </p:cBhvr>
                                      <p:to>
                                        <p:strVal val="visible"/>
                                      </p:to>
                                    </p:set>
                                    <p:anim calcmode="lin" valueType="num">
                                      <p:cBhvr additive="base">
                                        <p:cTn id="100" dur="500" fill="hold"/>
                                        <p:tgtEl>
                                          <p:spTgt spid="83"/>
                                        </p:tgtEl>
                                        <p:attrNameLst>
                                          <p:attrName>ppt_x</p:attrName>
                                        </p:attrNameLst>
                                      </p:cBhvr>
                                      <p:tavLst>
                                        <p:tav tm="0">
                                          <p:val>
                                            <p:strVal val="#ppt_x"/>
                                          </p:val>
                                        </p:tav>
                                        <p:tav tm="100000">
                                          <p:val>
                                            <p:strVal val="#ppt_x"/>
                                          </p:val>
                                        </p:tav>
                                      </p:tavLst>
                                    </p:anim>
                                    <p:anim calcmode="lin" valueType="num">
                                      <p:cBhvr additive="base">
                                        <p:cTn id="101" dur="500" fill="hold"/>
                                        <p:tgtEl>
                                          <p:spTgt spid="83"/>
                                        </p:tgtEl>
                                        <p:attrNameLst>
                                          <p:attrName>ppt_y</p:attrName>
                                        </p:attrNameLst>
                                      </p:cBhvr>
                                      <p:tavLst>
                                        <p:tav tm="0">
                                          <p:val>
                                            <p:strVal val="1+#ppt_h/2"/>
                                          </p:val>
                                        </p:tav>
                                        <p:tav tm="100000">
                                          <p:val>
                                            <p:strVal val="#ppt_y"/>
                                          </p:val>
                                        </p:tav>
                                      </p:tavLst>
                                    </p:anim>
                                  </p:childTnLst>
                                </p:cTn>
                              </p:par>
                              <p:par>
                                <p:cTn id="102" presetID="42" presetClass="path" presetSubtype="0" accel="50000" decel="50000" fill="hold" grpId="1" nodeType="withEffect">
                                  <p:stCondLst>
                                    <p:cond delay="0"/>
                                  </p:stCondLst>
                                  <p:childTnLst>
                                    <p:animMotion origin="layout" path="M 2.29167E-6 -2.22222E-6 L 0.00299 -0.99537 " pathEditMode="relative" rAng="0" ptsTypes="AA">
                                      <p:cBhvr>
                                        <p:cTn id="103" dur="2000" fill="hold"/>
                                        <p:tgtEl>
                                          <p:spTgt spid="83"/>
                                        </p:tgtEl>
                                        <p:attrNameLst>
                                          <p:attrName>ppt_x</p:attrName>
                                          <p:attrName>ppt_y</p:attrName>
                                        </p:attrNameLst>
                                      </p:cBhvr>
                                      <p:rCtr x="143" y="-4976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4" restart="whenNotActive" fill="hold" evtFilter="cancelBubble" nodeType="interactiveSeq">
                <p:stCondLst>
                  <p:cond evt="onClick" delay="0">
                    <p:tgtEl>
                      <p:spTgt spid="4"/>
                    </p:tgtEl>
                  </p:cond>
                </p:stCondLst>
                <p:endSync evt="end" delay="0">
                  <p:rtn val="all"/>
                </p:endSync>
                <p:childTnLst>
                  <p:par>
                    <p:cTn id="105" fill="hold">
                      <p:stCondLst>
                        <p:cond delay="0"/>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
                                            <p:txEl>
                                              <p:pRg st="0" end="0"/>
                                            </p:txEl>
                                          </p:spTgt>
                                        </p:tgtEl>
                                        <p:attrNameLst>
                                          <p:attrName>style.visibility</p:attrName>
                                        </p:attrNameLst>
                                      </p:cBhvr>
                                      <p:to>
                                        <p:strVal val="visible"/>
                                      </p:to>
                                    </p:set>
                                    <p:animEffect transition="in" filter="fade">
                                      <p:cBhvr>
                                        <p:cTn id="109" dur="500"/>
                                        <p:tgtEl>
                                          <p:spTgt spid="3">
                                            <p:txEl>
                                              <p:pRg st="0" end="0"/>
                                            </p:txEl>
                                          </p:spTgt>
                                        </p:tgtEl>
                                      </p:cBhvr>
                                    </p:animEffect>
                                  </p:childTnLst>
                                </p:cTn>
                              </p:par>
                            </p:childTnLst>
                          </p:cTn>
                        </p:par>
                      </p:childTnLst>
                    </p:cTn>
                  </p:par>
                </p:childTnLst>
              </p:cTn>
              <p:nextCondLst>
                <p:cond evt="onClick" delay="0">
                  <p:tgtEl>
                    <p:spTgt spid="4"/>
                  </p:tgtEl>
                </p:cond>
              </p:nextCondLst>
            </p:seq>
            <p:seq concurrent="1" nextAc="seek">
              <p:cTn id="110" restart="whenNotActive" fill="hold" evtFilter="cancelBubble" nodeType="interactiveSeq">
                <p:stCondLst>
                  <p:cond evt="onClick" delay="0">
                    <p:tgtEl>
                      <p:spTgt spid="10"/>
                    </p:tgtEl>
                  </p:cond>
                </p:stCondLst>
                <p:endSync evt="end" delay="0">
                  <p:rtn val="all"/>
                </p:endSync>
                <p:childTnLst>
                  <p:par>
                    <p:cTn id="111" fill="hold">
                      <p:stCondLst>
                        <p:cond delay="0"/>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9">
                                            <p:txEl>
                                              <p:pRg st="0" end="0"/>
                                            </p:txEl>
                                          </p:spTgt>
                                        </p:tgtEl>
                                        <p:attrNameLst>
                                          <p:attrName>style.visibility</p:attrName>
                                        </p:attrNameLst>
                                      </p:cBhvr>
                                      <p:to>
                                        <p:strVal val="visible"/>
                                      </p:to>
                                    </p:set>
                                    <p:animEffect transition="in" filter="fade">
                                      <p:cBhvr>
                                        <p:cTn id="115" dur="500"/>
                                        <p:tgtEl>
                                          <p:spTgt spid="9">
                                            <p:txEl>
                                              <p:pRg st="0" end="0"/>
                                            </p:txEl>
                                          </p:spTgt>
                                        </p:tgtEl>
                                      </p:cBhvr>
                                    </p:animEffect>
                                  </p:childTnLst>
                                </p:cTn>
                              </p:par>
                            </p:childTnLst>
                          </p:cTn>
                        </p:par>
                      </p:childTnLst>
                    </p:cTn>
                  </p:par>
                </p:childTnLst>
              </p:cTn>
              <p:nextCondLst>
                <p:cond evt="onClick" delay="0">
                  <p:tgtEl>
                    <p:spTgt spid="10"/>
                  </p:tgtEl>
                </p:cond>
              </p:nextCondLst>
            </p:seq>
            <p:seq concurrent="1" nextAc="seek">
              <p:cTn id="116" restart="whenNotActive" fill="hold" evtFilter="cancelBubble" nodeType="interactiveSeq">
                <p:stCondLst>
                  <p:cond evt="onClick" delay="0">
                    <p:tgtEl>
                      <p:spTgt spid="14"/>
                    </p:tgtEl>
                  </p:cond>
                </p:stCondLst>
                <p:endSync evt="end" delay="0">
                  <p:rtn val="all"/>
                </p:endSync>
                <p:childTnLst>
                  <p:par>
                    <p:cTn id="117" fill="hold">
                      <p:stCondLst>
                        <p:cond delay="0"/>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3">
                                            <p:txEl>
                                              <p:pRg st="0" end="0"/>
                                            </p:txEl>
                                          </p:spTgt>
                                        </p:tgtEl>
                                        <p:attrNameLst>
                                          <p:attrName>style.visibility</p:attrName>
                                        </p:attrNameLst>
                                      </p:cBhvr>
                                      <p:to>
                                        <p:strVal val="visible"/>
                                      </p:to>
                                    </p:set>
                                    <p:animEffect transition="in" filter="fade">
                                      <p:cBhvr>
                                        <p:cTn id="121" dur="500"/>
                                        <p:tgtEl>
                                          <p:spTgt spid="13">
                                            <p:txEl>
                                              <p:pRg st="0" end="0"/>
                                            </p:txEl>
                                          </p:spTgt>
                                        </p:tgtEl>
                                      </p:cBhvr>
                                    </p:animEffect>
                                  </p:childTnLst>
                                </p:cTn>
                              </p:par>
                            </p:childTnLst>
                          </p:cTn>
                        </p:par>
                      </p:childTnLst>
                    </p:cTn>
                  </p:par>
                </p:childTnLst>
              </p:cTn>
              <p:nextCondLst>
                <p:cond evt="onClick" delay="0">
                  <p:tgtEl>
                    <p:spTgt spid="14"/>
                  </p:tgtEl>
                </p:cond>
              </p:nextCondLst>
            </p:seq>
            <p:seq concurrent="1" nextAc="seek">
              <p:cTn id="122" restart="whenNotActive" fill="hold" evtFilter="cancelBubble" nodeType="interactiveSeq">
                <p:stCondLst>
                  <p:cond evt="onClick" delay="0">
                    <p:tgtEl>
                      <p:spTgt spid="18"/>
                    </p:tgtEl>
                  </p:cond>
                </p:stCondLst>
                <p:endSync evt="end" delay="0">
                  <p:rtn val="all"/>
                </p:endSync>
                <p:childTnLst>
                  <p:par>
                    <p:cTn id="123" fill="hold">
                      <p:stCondLst>
                        <p:cond delay="0"/>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7">
                                            <p:txEl>
                                              <p:pRg st="0" end="0"/>
                                            </p:txEl>
                                          </p:spTgt>
                                        </p:tgtEl>
                                        <p:attrNameLst>
                                          <p:attrName>style.visibility</p:attrName>
                                        </p:attrNameLst>
                                      </p:cBhvr>
                                      <p:to>
                                        <p:strVal val="visible"/>
                                      </p:to>
                                    </p:set>
                                    <p:animEffect transition="in" filter="fade">
                                      <p:cBhvr>
                                        <p:cTn id="127" dur="500"/>
                                        <p:tgtEl>
                                          <p:spTgt spid="17">
                                            <p:txEl>
                                              <p:pRg st="0" end="0"/>
                                            </p:txEl>
                                          </p:spTgt>
                                        </p:tgtEl>
                                      </p:cBhvr>
                                    </p:animEffect>
                                  </p:childTnLst>
                                </p:cTn>
                              </p:par>
                            </p:childTnLst>
                          </p:cTn>
                        </p:par>
                      </p:childTnLst>
                    </p:cTn>
                  </p:par>
                </p:childTnLst>
              </p:cTn>
              <p:nextCondLst>
                <p:cond evt="onClick" delay="0">
                  <p:tgtEl>
                    <p:spTgt spid="18"/>
                  </p:tgtEl>
                </p:cond>
              </p:nextCondLst>
            </p:seq>
            <p:seq concurrent="1" nextAc="seek">
              <p:cTn id="128" restart="whenNotActive" fill="hold" evtFilter="cancelBubble" nodeType="interactiveSeq">
                <p:stCondLst>
                  <p:cond evt="onClick" delay="0">
                    <p:tgtEl>
                      <p:spTgt spid="27"/>
                    </p:tgtEl>
                  </p:cond>
                </p:stCondLst>
                <p:endSync evt="end" delay="0">
                  <p:rtn val="all"/>
                </p:endSync>
                <p:childTnLst>
                  <p:par>
                    <p:cTn id="129" fill="hold">
                      <p:stCondLst>
                        <p:cond delay="0"/>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26">
                                            <p:txEl>
                                              <p:pRg st="0" end="0"/>
                                            </p:txEl>
                                          </p:spTgt>
                                        </p:tgtEl>
                                        <p:attrNameLst>
                                          <p:attrName>style.visibility</p:attrName>
                                        </p:attrNameLst>
                                      </p:cBhvr>
                                      <p:to>
                                        <p:strVal val="visible"/>
                                      </p:to>
                                    </p:set>
                                    <p:animEffect transition="in" filter="fade">
                                      <p:cBhvr>
                                        <p:cTn id="133" dur="500"/>
                                        <p:tgtEl>
                                          <p:spTgt spid="26">
                                            <p:txEl>
                                              <p:pRg st="0" end="0"/>
                                            </p:txEl>
                                          </p:spTgt>
                                        </p:tgtEl>
                                      </p:cBhvr>
                                    </p:animEffect>
                                  </p:childTnLst>
                                </p:cTn>
                              </p:par>
                            </p:childTnLst>
                          </p:cTn>
                        </p:par>
                      </p:childTnLst>
                    </p:cTn>
                  </p:par>
                </p:childTnLst>
              </p:cTn>
              <p:nextCondLst>
                <p:cond evt="onClick" delay="0">
                  <p:tgtEl>
                    <p:spTgt spid="27"/>
                  </p:tgtEl>
                </p:cond>
              </p:nextCondLst>
            </p:seq>
            <p:seq concurrent="1" nextAc="seek">
              <p:cTn id="134" restart="whenNotActive" fill="hold" evtFilter="cancelBubble" nodeType="interactiveSeq">
                <p:stCondLst>
                  <p:cond evt="onClick" delay="0">
                    <p:tgtEl>
                      <p:spTgt spid="30"/>
                    </p:tgtEl>
                  </p:cond>
                </p:stCondLst>
                <p:endSync evt="end" delay="0">
                  <p:rtn val="all"/>
                </p:endSync>
                <p:childTnLst>
                  <p:par>
                    <p:cTn id="135" fill="hold">
                      <p:stCondLst>
                        <p:cond delay="0"/>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29">
                                            <p:txEl>
                                              <p:pRg st="0" end="0"/>
                                            </p:txEl>
                                          </p:spTgt>
                                        </p:tgtEl>
                                        <p:attrNameLst>
                                          <p:attrName>style.visibility</p:attrName>
                                        </p:attrNameLst>
                                      </p:cBhvr>
                                      <p:to>
                                        <p:strVal val="visible"/>
                                      </p:to>
                                    </p:set>
                                    <p:animEffect transition="in" filter="fade">
                                      <p:cBhvr>
                                        <p:cTn id="139" dur="500"/>
                                        <p:tgtEl>
                                          <p:spTgt spid="29">
                                            <p:txEl>
                                              <p:pRg st="0" end="0"/>
                                            </p:txEl>
                                          </p:spTgt>
                                        </p:tgtEl>
                                      </p:cBhvr>
                                    </p:animEffect>
                                  </p:childTnLst>
                                </p:cTn>
                              </p:par>
                            </p:childTnLst>
                          </p:cTn>
                        </p:par>
                      </p:childTnLst>
                    </p:cTn>
                  </p:par>
                </p:childTnLst>
              </p:cTn>
              <p:nextCondLst>
                <p:cond evt="onClick" delay="0">
                  <p:tgtEl>
                    <p:spTgt spid="30"/>
                  </p:tgtEl>
                </p:cond>
              </p:nextCondLst>
            </p:seq>
            <p:seq concurrent="1" nextAc="seek">
              <p:cTn id="140" restart="whenNotActive" fill="hold" evtFilter="cancelBubble" nodeType="interactiveSeq">
                <p:stCondLst>
                  <p:cond evt="onClick" delay="0">
                    <p:tgtEl>
                      <p:spTgt spid="33"/>
                    </p:tgtEl>
                  </p:cond>
                </p:stCondLst>
                <p:endSync evt="end" delay="0">
                  <p:rtn val="all"/>
                </p:endSync>
                <p:childTnLst>
                  <p:par>
                    <p:cTn id="141" fill="hold">
                      <p:stCondLst>
                        <p:cond delay="0"/>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32">
                                            <p:txEl>
                                              <p:pRg st="0" end="0"/>
                                            </p:txEl>
                                          </p:spTgt>
                                        </p:tgtEl>
                                        <p:attrNameLst>
                                          <p:attrName>style.visibility</p:attrName>
                                        </p:attrNameLst>
                                      </p:cBhvr>
                                      <p:to>
                                        <p:strVal val="visible"/>
                                      </p:to>
                                    </p:set>
                                    <p:animEffect transition="in" filter="fade">
                                      <p:cBhvr>
                                        <p:cTn id="145" dur="500"/>
                                        <p:tgtEl>
                                          <p:spTgt spid="32">
                                            <p:txEl>
                                              <p:pRg st="0" end="0"/>
                                            </p:txEl>
                                          </p:spTgt>
                                        </p:tgtEl>
                                      </p:cBhvr>
                                    </p:animEffect>
                                  </p:childTnLst>
                                </p:cTn>
                              </p:par>
                            </p:childTnLst>
                          </p:cTn>
                        </p:par>
                      </p:childTnLst>
                    </p:cTn>
                  </p:par>
                </p:childTnLst>
              </p:cTn>
              <p:nextCondLst>
                <p:cond evt="onClick" delay="0">
                  <p:tgtEl>
                    <p:spTgt spid="33"/>
                  </p:tgtEl>
                </p:cond>
              </p:nextCondLst>
            </p:seq>
            <p:seq concurrent="1" nextAc="seek">
              <p:cTn id="146" restart="whenNotActive" fill="hold" evtFilter="cancelBubble" nodeType="interactiveSeq">
                <p:stCondLst>
                  <p:cond evt="onClick" delay="0">
                    <p:tgtEl>
                      <p:spTgt spid="38"/>
                    </p:tgtEl>
                  </p:cond>
                </p:stCondLst>
                <p:endSync evt="end" delay="0">
                  <p:rtn val="all"/>
                </p:endSync>
                <p:childTnLst>
                  <p:par>
                    <p:cTn id="147" fill="hold">
                      <p:stCondLst>
                        <p:cond delay="0"/>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37">
                                            <p:txEl>
                                              <p:pRg st="0" end="0"/>
                                            </p:txEl>
                                          </p:spTgt>
                                        </p:tgtEl>
                                        <p:attrNameLst>
                                          <p:attrName>style.visibility</p:attrName>
                                        </p:attrNameLst>
                                      </p:cBhvr>
                                      <p:to>
                                        <p:strVal val="visible"/>
                                      </p:to>
                                    </p:set>
                                    <p:animEffect transition="in" filter="fade">
                                      <p:cBhvr>
                                        <p:cTn id="151" dur="500"/>
                                        <p:tgtEl>
                                          <p:spTgt spid="37">
                                            <p:txEl>
                                              <p:pRg st="0" end="0"/>
                                            </p:txEl>
                                          </p:spTgt>
                                        </p:tgtEl>
                                      </p:cBhvr>
                                    </p:animEffect>
                                  </p:childTnLst>
                                </p:cTn>
                              </p:par>
                            </p:childTnLst>
                          </p:cTn>
                        </p:par>
                      </p:childTnLst>
                    </p:cTn>
                  </p:par>
                </p:childTnLst>
              </p:cTn>
              <p:nextCondLst>
                <p:cond evt="onClick" delay="0">
                  <p:tgtEl>
                    <p:spTgt spid="38"/>
                  </p:tgtEl>
                </p:cond>
              </p:nextCondLst>
            </p:seq>
            <p:seq concurrent="1" nextAc="seek">
              <p:cTn id="152" restart="whenNotActive" fill="hold" evtFilter="cancelBubble" nodeType="interactiveSeq">
                <p:stCondLst>
                  <p:cond evt="onClick" delay="0">
                    <p:tgtEl>
                      <p:spTgt spid="46"/>
                    </p:tgtEl>
                  </p:cond>
                </p:stCondLst>
                <p:endSync evt="end" delay="0">
                  <p:rtn val="all"/>
                </p:endSync>
                <p:childTnLst>
                  <p:par>
                    <p:cTn id="153" fill="hold">
                      <p:stCondLst>
                        <p:cond delay="0"/>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45">
                                            <p:txEl>
                                              <p:pRg st="0" end="0"/>
                                            </p:txEl>
                                          </p:spTgt>
                                        </p:tgtEl>
                                        <p:attrNameLst>
                                          <p:attrName>style.visibility</p:attrName>
                                        </p:attrNameLst>
                                      </p:cBhvr>
                                      <p:to>
                                        <p:strVal val="visible"/>
                                      </p:to>
                                    </p:set>
                                    <p:animEffect transition="in" filter="fade">
                                      <p:cBhvr>
                                        <p:cTn id="157" dur="500"/>
                                        <p:tgtEl>
                                          <p:spTgt spid="45">
                                            <p:txEl>
                                              <p:pRg st="0" end="0"/>
                                            </p:txEl>
                                          </p:spTgt>
                                        </p:tgtEl>
                                      </p:cBhvr>
                                    </p:animEffect>
                                  </p:childTnLst>
                                </p:cTn>
                              </p:par>
                            </p:childTnLst>
                          </p:cTn>
                        </p:par>
                      </p:childTnLst>
                    </p:cTn>
                  </p:par>
                </p:childTnLst>
              </p:cTn>
              <p:nextCondLst>
                <p:cond evt="onClick" delay="0">
                  <p:tgtEl>
                    <p:spTgt spid="46"/>
                  </p:tgtEl>
                </p:cond>
              </p:nextCondLst>
            </p:seq>
            <p:seq concurrent="1" nextAc="seek">
              <p:cTn id="158" restart="whenNotActive" fill="hold" evtFilter="cancelBubble" nodeType="interactiveSeq">
                <p:stCondLst>
                  <p:cond evt="onClick" delay="0">
                    <p:tgtEl>
                      <p:spTgt spid="56"/>
                    </p:tgtEl>
                  </p:cond>
                </p:stCondLst>
                <p:endSync evt="end" delay="0">
                  <p:rtn val="all"/>
                </p:endSync>
                <p:childTnLst>
                  <p:par>
                    <p:cTn id="159" fill="hold">
                      <p:stCondLst>
                        <p:cond delay="0"/>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2"/>
                                        </p:tgtEl>
                                        <p:attrNameLst>
                                          <p:attrName>style.visibility</p:attrName>
                                        </p:attrNameLst>
                                      </p:cBhvr>
                                      <p:to>
                                        <p:strVal val="visible"/>
                                      </p:to>
                                    </p:set>
                                    <p:animEffect transition="in" filter="fade">
                                      <p:cBhvr>
                                        <p:cTn id="163" dur="500"/>
                                        <p:tgtEl>
                                          <p:spTgt spid="2"/>
                                        </p:tgtEl>
                                      </p:cBhvr>
                                    </p:animEffect>
                                  </p:childTnLst>
                                </p:cTn>
                              </p:par>
                              <p:par>
                                <p:cTn id="164" presetID="10" presetClass="exit" presetSubtype="0" fill="hold" grpId="0" nodeType="withEffect">
                                  <p:stCondLst>
                                    <p:cond delay="0"/>
                                  </p:stCondLst>
                                  <p:childTnLst>
                                    <p:animEffect transition="out" filter="fade">
                                      <p:cBhvr>
                                        <p:cTn id="165" dur="500"/>
                                        <p:tgtEl>
                                          <p:spTgt spid="56"/>
                                        </p:tgtEl>
                                      </p:cBhvr>
                                    </p:animEffect>
                                    <p:set>
                                      <p:cBhvr>
                                        <p:cTn id="166"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67" restart="whenNotActive" fill="hold" evtFilter="cancelBubble" nodeType="interactiveSeq">
                <p:stCondLst>
                  <p:cond evt="onClick" delay="0">
                    <p:tgtEl>
                      <p:spTgt spid="83"/>
                    </p:tgtEl>
                  </p:cond>
                </p:stCondLst>
                <p:endSync evt="end" delay="0">
                  <p:rtn val="all"/>
                </p:endSync>
                <p:childTnLst>
                  <p:par>
                    <p:cTn id="168" fill="hold">
                      <p:stCondLst>
                        <p:cond delay="0"/>
                      </p:stCondLst>
                      <p:childTnLst>
                        <p:par>
                          <p:cTn id="169" fill="hold">
                            <p:stCondLst>
                              <p:cond delay="0"/>
                            </p:stCondLst>
                            <p:childTnLst>
                              <p:par>
                                <p:cTn id="170" presetID="10" presetClass="exit" presetSubtype="0" fill="hold" grpId="2" nodeType="clickEffect">
                                  <p:stCondLst>
                                    <p:cond delay="0"/>
                                  </p:stCondLst>
                                  <p:childTnLst>
                                    <p:animEffect transition="out" filter="fade">
                                      <p:cBhvr>
                                        <p:cTn id="171" dur="500"/>
                                        <p:tgtEl>
                                          <p:spTgt spid="83"/>
                                        </p:tgtEl>
                                      </p:cBhvr>
                                    </p:animEffect>
                                    <p:set>
                                      <p:cBhvr>
                                        <p:cTn id="172"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childTnLst>
        </p:cTn>
      </p:par>
    </p:tnLst>
    <p:bldLst>
      <p:bldP spid="3" grpId="0" build="p"/>
      <p:bldP spid="2" grpId="0"/>
      <p:bldP spid="9" grpId="0" build="p"/>
      <p:bldP spid="13" grpId="0" build="p"/>
      <p:bldP spid="17" grpId="0" build="p"/>
      <p:bldP spid="26" grpId="0" build="p"/>
      <p:bldP spid="29" grpId="0" build="p"/>
      <p:bldP spid="32" grpId="0" build="p"/>
      <p:bldP spid="37" grpId="0" build="p"/>
      <p:bldP spid="45" grpId="0" build="p"/>
      <p:bldP spid="56" grpId="0" animBg="1"/>
      <p:bldP spid="44" grpId="0" animBg="1"/>
      <p:bldP spid="52" grpId="0" animBg="1"/>
      <p:bldP spid="53" grpId="0" animBg="1"/>
      <p:bldP spid="54" grpId="0" animBg="1"/>
      <p:bldP spid="55"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3" grpId="1" animBg="1"/>
      <p:bldP spid="83"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0899-C991-42FC-8622-5CAF88345861}"/>
              </a:ext>
            </a:extLst>
          </p:cNvPr>
          <p:cNvSpPr>
            <a:spLocks noGrp="1"/>
          </p:cNvSpPr>
          <p:nvPr>
            <p:ph type="title"/>
          </p:nvPr>
        </p:nvSpPr>
        <p:spPr>
          <a:xfrm>
            <a:off x="838200" y="12201"/>
            <a:ext cx="10515600" cy="1325563"/>
          </a:xfrm>
        </p:spPr>
        <p:txBody>
          <a:bodyPr>
            <a:normAutofit fontScale="90000"/>
          </a:bodyPr>
          <a:lstStyle/>
          <a:p>
            <a:pPr algn="ctr"/>
            <a:r>
              <a:rPr lang="en-US" sz="8800" b="1" dirty="0">
                <a:solidFill>
                  <a:schemeClr val="accent1">
                    <a:lumMod val="60000"/>
                    <a:lumOff val="4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Instructions</a:t>
            </a:r>
          </a:p>
        </p:txBody>
      </p:sp>
      <p:sp>
        <p:nvSpPr>
          <p:cNvPr id="3" name="Content Placeholder 2">
            <a:extLst>
              <a:ext uri="{FF2B5EF4-FFF2-40B4-BE49-F238E27FC236}">
                <a16:creationId xmlns:a16="http://schemas.microsoft.com/office/drawing/2014/main" id="{01EBCA19-1CE6-42D7-9C72-BE2F77F5195E}"/>
              </a:ext>
            </a:extLst>
          </p:cNvPr>
          <p:cNvSpPr>
            <a:spLocks noGrp="1"/>
          </p:cNvSpPr>
          <p:nvPr>
            <p:ph idx="1"/>
          </p:nvPr>
        </p:nvSpPr>
        <p:spPr>
          <a:xfrm>
            <a:off x="203200" y="1224132"/>
            <a:ext cx="11785600" cy="5032375"/>
          </a:xfrm>
        </p:spPr>
        <p:txBody>
          <a:bodyPr>
            <a:normAutofit fontScale="62500" lnSpcReduction="20000"/>
          </a:bodyPr>
          <a:lstStyle/>
          <a:p>
            <a:pPr algn="l"/>
            <a:r>
              <a:rPr lang="en-US" b="0" i="0" dirty="0">
                <a:solidFill>
                  <a:schemeClr val="bg1"/>
                </a:solidFill>
                <a:effectLst/>
                <a:latin typeface="Arial" panose="020B0604020202020204" pitchFamily="34" charset="0"/>
              </a:rPr>
              <a:t>Two teams of four compete. One team is shown a fill-in-the-blank and its top answers, with the first letter of each word in each correct answer being shown as a clue. For example, if the question is "When I think of </a:t>
            </a:r>
            <a:r>
              <a:rPr lang="en-US" b="0" i="0" u="none" strike="noStrike" dirty="0">
                <a:solidFill>
                  <a:schemeClr val="bg1"/>
                </a:solidFill>
                <a:effectLst/>
                <a:latin typeface="Arial" panose="020B0604020202020204" pitchFamily="34" charset="0"/>
                <a:hlinkClick r:id="rId2" tooltip="Italy">
                  <a:extLst>
                    <a:ext uri="{A12FA001-AC4F-418D-AE19-62706E023703}">
                      <ahyp:hlinkClr xmlns:ahyp="http://schemas.microsoft.com/office/drawing/2018/hyperlinkcolor" val="tx"/>
                    </a:ext>
                  </a:extLst>
                </a:hlinkClick>
              </a:rPr>
              <a:t>Italy</a:t>
            </a:r>
            <a:r>
              <a:rPr lang="en-US" b="0" i="0" dirty="0">
                <a:solidFill>
                  <a:schemeClr val="bg1"/>
                </a:solidFill>
                <a:effectLst/>
                <a:latin typeface="Arial" panose="020B0604020202020204" pitchFamily="34" charset="0"/>
              </a:rPr>
              <a:t>, I think of [blank]," an answer might be “R______ C____" for </a:t>
            </a:r>
            <a:r>
              <a:rPr lang="en-US" b="0" i="0" u="sng" strike="noStrike" dirty="0">
                <a:solidFill>
                  <a:schemeClr val="bg1"/>
                </a:solidFill>
                <a:effectLst/>
                <a:latin typeface="Arial" panose="020B0604020202020204" pitchFamily="34" charset="0"/>
              </a:rPr>
              <a:t>Roman Coliseum</a:t>
            </a:r>
            <a:r>
              <a:rPr lang="en-US" b="0" i="0" dirty="0">
                <a:solidFill>
                  <a:schemeClr val="bg1"/>
                </a:solidFill>
                <a:effectLst/>
                <a:latin typeface="Arial" panose="020B0604020202020204" pitchFamily="34" charset="0"/>
              </a:rPr>
              <a:t>.</a:t>
            </a:r>
          </a:p>
          <a:p>
            <a:pPr algn="l"/>
            <a:r>
              <a:rPr lang="en-US" b="0" i="0" dirty="0">
                <a:solidFill>
                  <a:schemeClr val="bg1"/>
                </a:solidFill>
                <a:effectLst/>
                <a:latin typeface="Arial" panose="020B0604020202020204" pitchFamily="34" charset="0"/>
              </a:rPr>
              <a:t>In the first round, each team is given one question. The team has a total of 30 seconds to guess all seven answers correctly. The first player offers an answer and keeps giving answers until giving an answer that is not on the board, at which point control passes to the next player in line. This process continues (going back to the beginning of the line as often as necessary) until either all seven answers are given, or time runs out. The team is awarded 100 points for every correct answer, and a 1,000-point bonus (1,700 total) if they can get all seven answers within the 30 seconds. Along the way, players must answer in turn, giving an answer out of turn, including before the previous player's answer is ruled incorrect, results in a five-second penalty (and the answer being disregarded). If the team cannot guess all seven, then the opposing team is given a chance to steal the remaining answers at 100 points each. Steal attempts are untimed, but end when either the board is completed or the stealing team gives an incorrect answer. Synonyms and word forms are acceptable if they correctly fill in the same blank(s) (for example, "chefs" and "cooking" would both be acceptable for "cooks," but "physician" would not be acceptable for "doctor").</a:t>
            </a:r>
          </a:p>
          <a:p>
            <a:pPr algn="l"/>
            <a:r>
              <a:rPr lang="en-US" b="0" i="0" dirty="0">
                <a:solidFill>
                  <a:schemeClr val="bg1"/>
                </a:solidFill>
                <a:effectLst/>
                <a:latin typeface="Arial" panose="020B0604020202020204" pitchFamily="34" charset="0"/>
              </a:rPr>
              <a:t>The second round is played the same way, with 200 points given for each correct answer and a 2,000-point bonus for all seven. Likewise, the third round is played for 300 points per answer and 3,000 bonus points for all seven. The team with the most points after all three rounds wins the game and the chance to play in the bonus round, if so desired.</a:t>
            </a:r>
          </a:p>
          <a:p>
            <a:pPr algn="l"/>
            <a:r>
              <a:rPr lang="en-US" b="0" i="0" dirty="0">
                <a:solidFill>
                  <a:schemeClr val="bg1"/>
                </a:solidFill>
                <a:effectLst/>
                <a:latin typeface="Arial" panose="020B0604020202020204" pitchFamily="34" charset="0"/>
              </a:rPr>
              <a:t>In the event of a tie after the third round, a tiebreaker is played between the team captains. The first letter of the top answer is shown, and then the question is shown. The first captain to buzz in is given the chance to answer. If the answer given is correct, that captain wins the game for his or her team. If the answer given is incorrect, then the other team wins automatically.</a:t>
            </a:r>
          </a:p>
          <a:p>
            <a:endParaRPr lang="en-US" dirty="0">
              <a:solidFill>
                <a:schemeClr val="bg1"/>
              </a:solidFill>
            </a:endParaRPr>
          </a:p>
        </p:txBody>
      </p:sp>
    </p:spTree>
    <p:extLst>
      <p:ext uri="{BB962C8B-B14F-4D97-AF65-F5344CB8AC3E}">
        <p14:creationId xmlns:p14="http://schemas.microsoft.com/office/powerpoint/2010/main" val="2348253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7C27D-50A3-4907-B712-7F04FBE8D9A7}"/>
              </a:ext>
            </a:extLst>
          </p:cNvPr>
          <p:cNvSpPr>
            <a:spLocks noGrp="1"/>
          </p:cNvSpPr>
          <p:nvPr>
            <p:ph type="title"/>
          </p:nvPr>
        </p:nvSpPr>
        <p:spPr>
          <a:xfrm>
            <a:off x="838200" y="-3841"/>
            <a:ext cx="10515600" cy="1325563"/>
          </a:xfrm>
        </p:spPr>
        <p:txBody>
          <a:bodyPr>
            <a:normAutofit/>
          </a:bodyPr>
          <a:lstStyle/>
          <a:p>
            <a:pPr algn="ctr"/>
            <a:r>
              <a:rPr lang="en-US" sz="8000" b="1" dirty="0">
                <a:solidFill>
                  <a:schemeClr val="accent1">
                    <a:lumMod val="60000"/>
                    <a:lumOff val="4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BONUS ROUND</a:t>
            </a:r>
            <a:endParaRPr lang="en-US" sz="8000" dirty="0"/>
          </a:p>
        </p:txBody>
      </p:sp>
      <p:sp>
        <p:nvSpPr>
          <p:cNvPr id="3" name="Content Placeholder 2">
            <a:extLst>
              <a:ext uri="{FF2B5EF4-FFF2-40B4-BE49-F238E27FC236}">
                <a16:creationId xmlns:a16="http://schemas.microsoft.com/office/drawing/2014/main" id="{909A1CE2-BF27-4E36-9523-2882726575AC}"/>
              </a:ext>
            </a:extLst>
          </p:cNvPr>
          <p:cNvSpPr>
            <a:spLocks noGrp="1"/>
          </p:cNvSpPr>
          <p:nvPr>
            <p:ph idx="1"/>
          </p:nvPr>
        </p:nvSpPr>
        <p:spPr>
          <a:xfrm>
            <a:off x="381000" y="1387810"/>
            <a:ext cx="11430000" cy="4854575"/>
          </a:xfrm>
        </p:spPr>
        <p:txBody>
          <a:bodyPr>
            <a:normAutofit/>
          </a:bodyPr>
          <a:lstStyle/>
          <a:p>
            <a:pPr algn="l"/>
            <a:r>
              <a:rPr lang="en-US" sz="1800" b="0" i="0" dirty="0">
                <a:solidFill>
                  <a:schemeClr val="bg1"/>
                </a:solidFill>
                <a:effectLst/>
                <a:latin typeface="Arial" panose="020B0604020202020204" pitchFamily="34" charset="0"/>
              </a:rPr>
              <a:t>In the Bonus Round, the winning team has 60 seconds to get the top answers to the four survey questions with a total of all ten answers correctly. The players are lined up in their same order around a central console with a large red Skip Button. Play starts again with the Team Captain and is similar to the Main Game: a correct guess allows the player to give another answer, a wrong answer passes control to the next player in line.</a:t>
            </a:r>
          </a:p>
          <a:p>
            <a:pPr algn="l"/>
            <a:r>
              <a:rPr lang="en-US" sz="1800" b="0" i="0" dirty="0">
                <a:solidFill>
                  <a:schemeClr val="bg1"/>
                </a:solidFill>
                <a:effectLst/>
                <a:latin typeface="Arial" panose="020B0604020202020204" pitchFamily="34" charset="0"/>
              </a:rPr>
              <a:t>For the first survey question, only the top answer is needed, the second needs the top two answers, the third needs the top three answers, and the fourth and final question needs the top four answers.</a:t>
            </a:r>
          </a:p>
          <a:p>
            <a:pPr algn="l"/>
            <a:r>
              <a:rPr lang="en-US" sz="1800" b="0" i="0" dirty="0">
                <a:solidFill>
                  <a:schemeClr val="bg1"/>
                </a:solidFill>
                <a:effectLst/>
                <a:latin typeface="Arial" panose="020B0604020202020204" pitchFamily="34" charset="0"/>
              </a:rPr>
              <a:t>If a team member feels they are stuck on a question, they can hit the Skip Button (which stops the clock) and skip to the next question. Be careful. They must return to the passed question once completing the other three in order to win the Bonus Round for $15,000. The Skip Button can only be used once during the Bonus Round and cannot be used once three of the four questions are completed (as there is no other question with which to pass).</a:t>
            </a:r>
          </a:p>
          <a:p>
            <a:pPr algn="l"/>
            <a:r>
              <a:rPr lang="en-US" sz="1800" b="0" i="0" dirty="0">
                <a:solidFill>
                  <a:schemeClr val="bg1"/>
                </a:solidFill>
                <a:effectLst/>
                <a:latin typeface="Arial" panose="020B0604020202020204" pitchFamily="34" charset="0"/>
              </a:rPr>
              <a:t>Players must wait until it is their turn before offering an answer. If a player offers an answer out of turn, the team loses five seconds from their clock.</a:t>
            </a:r>
          </a:p>
          <a:p>
            <a:pPr algn="l"/>
            <a:r>
              <a:rPr lang="en-US" sz="1800" b="0" i="0" dirty="0">
                <a:solidFill>
                  <a:schemeClr val="bg1"/>
                </a:solidFill>
                <a:effectLst/>
                <a:latin typeface="Arial" panose="020B0604020202020204" pitchFamily="34" charset="0"/>
              </a:rPr>
              <a:t>Once all the needed answers for each question are correctly guessed, the clock stops and the next question is revealed. The guessing for each subsequent question begins with the player next in line (i.e. if Player Two gave the last correct answer for a question, the next question's guessing starts with Player Three).</a:t>
            </a:r>
          </a:p>
        </p:txBody>
      </p:sp>
    </p:spTree>
    <p:extLst>
      <p:ext uri="{BB962C8B-B14F-4D97-AF65-F5344CB8AC3E}">
        <p14:creationId xmlns:p14="http://schemas.microsoft.com/office/powerpoint/2010/main" val="3832367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35000">
              <a:schemeClr val="accent1">
                <a:lumMod val="40000"/>
                <a:lumOff val="60000"/>
              </a:schemeClr>
            </a:gs>
            <a:gs pos="75000">
              <a:schemeClr val="accent1">
                <a:lumMod val="54000"/>
                <a:lumOff val="46000"/>
              </a:schemeClr>
            </a:gs>
            <a:gs pos="100000">
              <a:schemeClr val="accent1"/>
            </a:gs>
          </a:gsLst>
          <a:lin ang="45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4FA4-3F23-45E8-A92A-6F84BDF05943}"/>
              </a:ext>
            </a:extLst>
          </p:cNvPr>
          <p:cNvSpPr>
            <a:spLocks noGrp="1"/>
          </p:cNvSpPr>
          <p:nvPr>
            <p:ph type="title"/>
          </p:nvPr>
        </p:nvSpPr>
        <p:spPr>
          <a:xfrm>
            <a:off x="0" y="0"/>
            <a:ext cx="12192000" cy="1325563"/>
          </a:xfrm>
        </p:spPr>
        <p:txBody>
          <a:bodyPr>
            <a:normAutofit/>
          </a:bodyPr>
          <a:lstStyle/>
          <a:p>
            <a:pPr algn="ctr"/>
            <a:r>
              <a:rPr lang="en-US" sz="42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You can’t have a school cafeteria</a:t>
            </a:r>
            <a:br>
              <a:rPr lang="en-US" sz="42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n-US" sz="42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without _______________.</a:t>
            </a:r>
          </a:p>
        </p:txBody>
      </p:sp>
      <p:sp>
        <p:nvSpPr>
          <p:cNvPr id="3" name="Content Placeholder 2">
            <a:extLst>
              <a:ext uri="{FF2B5EF4-FFF2-40B4-BE49-F238E27FC236}">
                <a16:creationId xmlns:a16="http://schemas.microsoft.com/office/drawing/2014/main" id="{C100C6D9-1F17-4BDC-8B4A-818A157066DC}"/>
              </a:ext>
            </a:extLst>
          </p:cNvPr>
          <p:cNvSpPr>
            <a:spLocks noGrp="1"/>
          </p:cNvSpPr>
          <p:nvPr>
            <p:ph idx="1"/>
          </p:nvPr>
        </p:nvSpPr>
        <p:spPr>
          <a:xfrm>
            <a:off x="5474179" y="2709715"/>
            <a:ext cx="1768605" cy="879997"/>
          </a:xfrm>
        </p:spPr>
        <p:txBody>
          <a:bodyPr>
            <a:noAutofit/>
          </a:bodyPr>
          <a:lstStyle/>
          <a:p>
            <a:pPr marL="0" indent="0">
              <a:buNone/>
            </a:pPr>
            <a:r>
              <a:rPr lang="en-US" sz="7200" b="1" dirty="0" err="1">
                <a:solidFill>
                  <a:schemeClr val="bg1"/>
                </a:solidFill>
                <a:effectLst>
                  <a:outerShdw blurRad="38100" dist="38100" dir="2700000" algn="tl">
                    <a:srgbClr val="000000">
                      <a:alpha val="43137"/>
                    </a:srgbClr>
                  </a:outerShdw>
                </a:effectLst>
              </a:rPr>
              <a:t>ood</a:t>
            </a:r>
            <a:endParaRPr lang="en-US" sz="7200" b="1" dirty="0">
              <a:solidFill>
                <a:schemeClr val="bg1"/>
              </a:solidFill>
              <a:effectLst>
                <a:outerShdw blurRad="38100" dist="38100" dir="2700000" algn="tl">
                  <a:srgbClr val="000000">
                    <a:alpha val="43137"/>
                  </a:srgbClr>
                </a:outerShdw>
              </a:effectLst>
            </a:endParaRPr>
          </a:p>
        </p:txBody>
      </p:sp>
      <p:sp>
        <p:nvSpPr>
          <p:cNvPr id="4" name="Action Button: Blank 3">
            <a:hlinkClick r:id="" action="ppaction://noaction" highlightClick="1"/>
            <a:extLst>
              <a:ext uri="{FF2B5EF4-FFF2-40B4-BE49-F238E27FC236}">
                <a16:creationId xmlns:a16="http://schemas.microsoft.com/office/drawing/2014/main" id="{6257AF15-3AC6-4354-8228-2D39F5357F4B}"/>
              </a:ext>
            </a:extLst>
          </p:cNvPr>
          <p:cNvSpPr/>
          <p:nvPr/>
        </p:nvSpPr>
        <p:spPr>
          <a:xfrm>
            <a:off x="4955392" y="2673559"/>
            <a:ext cx="581417" cy="942263"/>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effectLst>
                  <a:outerShdw blurRad="38100" dist="38100" dir="2700000" algn="tl">
                    <a:srgbClr val="000000">
                      <a:alpha val="43137"/>
                    </a:srgbClr>
                  </a:outerShdw>
                </a:effectLst>
              </a:rPr>
              <a:t>F</a:t>
            </a:r>
            <a:endParaRPr lang="en-US" sz="7200" b="1" dirty="0">
              <a:effectLst>
                <a:outerShdw blurRad="38100" dist="38100" dir="2700000" algn="tl">
                  <a:srgbClr val="000000">
                    <a:alpha val="43137"/>
                  </a:srgbClr>
                </a:outerShdw>
              </a:effectLst>
            </a:endParaRPr>
          </a:p>
        </p:txBody>
      </p:sp>
      <p:cxnSp>
        <p:nvCxnSpPr>
          <p:cNvPr id="6" name="Straight Connector 5">
            <a:extLst>
              <a:ext uri="{FF2B5EF4-FFF2-40B4-BE49-F238E27FC236}">
                <a16:creationId xmlns:a16="http://schemas.microsoft.com/office/drawing/2014/main" id="{E7F886B5-C098-41CF-ABE4-B11C2C3A3EE7}"/>
              </a:ext>
            </a:extLst>
          </p:cNvPr>
          <p:cNvCxnSpPr>
            <a:cxnSpLocks/>
          </p:cNvCxnSpPr>
          <p:nvPr/>
        </p:nvCxnSpPr>
        <p:spPr>
          <a:xfrm>
            <a:off x="5536809" y="3580159"/>
            <a:ext cx="152376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1133684D-EC5D-40FC-8B88-0632C3F58F55}"/>
              </a:ext>
            </a:extLst>
          </p:cNvPr>
          <p:cNvSpPr txBox="1">
            <a:spLocks/>
          </p:cNvSpPr>
          <p:nvPr/>
        </p:nvSpPr>
        <p:spPr>
          <a:xfrm>
            <a:off x="1825322" y="2004119"/>
            <a:ext cx="1816621"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ables</a:t>
            </a:r>
            <a:endParaRPr lang="en-US" sz="5400" b="1" dirty="0">
              <a:solidFill>
                <a:schemeClr val="bg1"/>
              </a:solidFill>
              <a:effectLst>
                <a:outerShdw blurRad="38100" dist="38100" dir="2700000" algn="tl">
                  <a:srgbClr val="000000">
                    <a:alpha val="43137"/>
                  </a:srgbClr>
                </a:outerShdw>
              </a:effectLst>
            </a:endParaRPr>
          </a:p>
        </p:txBody>
      </p:sp>
      <p:sp>
        <p:nvSpPr>
          <p:cNvPr id="10" name="Action Button: Blank 9">
            <a:hlinkClick r:id="" action="ppaction://noaction" highlightClick="1"/>
            <a:extLst>
              <a:ext uri="{FF2B5EF4-FFF2-40B4-BE49-F238E27FC236}">
                <a16:creationId xmlns:a16="http://schemas.microsoft.com/office/drawing/2014/main" id="{F716E63C-F979-4B99-833F-9C69A33D964E}"/>
              </a:ext>
            </a:extLst>
          </p:cNvPr>
          <p:cNvSpPr/>
          <p:nvPr/>
        </p:nvSpPr>
        <p:spPr>
          <a:xfrm>
            <a:off x="1307580" y="1916437"/>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T</a:t>
            </a:r>
          </a:p>
        </p:txBody>
      </p:sp>
      <p:cxnSp>
        <p:nvCxnSpPr>
          <p:cNvPr id="11" name="Straight Connector 10">
            <a:extLst>
              <a:ext uri="{FF2B5EF4-FFF2-40B4-BE49-F238E27FC236}">
                <a16:creationId xmlns:a16="http://schemas.microsoft.com/office/drawing/2014/main" id="{8C6348C4-122B-47AC-8506-7493D5F196E4}"/>
              </a:ext>
            </a:extLst>
          </p:cNvPr>
          <p:cNvCxnSpPr>
            <a:cxnSpLocks/>
          </p:cNvCxnSpPr>
          <p:nvPr/>
        </p:nvCxnSpPr>
        <p:spPr>
          <a:xfrm>
            <a:off x="1887952" y="2709496"/>
            <a:ext cx="1576191"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694AFC7E-4853-4CC2-8E10-DE84B1C14756}"/>
              </a:ext>
            </a:extLst>
          </p:cNvPr>
          <p:cNvSpPr txBox="1">
            <a:spLocks/>
          </p:cNvSpPr>
          <p:nvPr/>
        </p:nvSpPr>
        <p:spPr>
          <a:xfrm>
            <a:off x="9609024" y="3459301"/>
            <a:ext cx="2019821"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orkers</a:t>
            </a:r>
            <a:endParaRPr lang="en-US" sz="5400" b="1" dirty="0">
              <a:solidFill>
                <a:schemeClr val="bg1"/>
              </a:solidFill>
              <a:effectLst>
                <a:outerShdw blurRad="38100" dist="38100" dir="2700000" algn="tl">
                  <a:srgbClr val="000000">
                    <a:alpha val="43137"/>
                  </a:srgbClr>
                </a:outerShdw>
              </a:effectLst>
            </a:endParaRPr>
          </a:p>
        </p:txBody>
      </p:sp>
      <p:sp>
        <p:nvSpPr>
          <p:cNvPr id="14" name="Action Button: Blank 13">
            <a:hlinkClick r:id="" action="ppaction://noaction" highlightClick="1"/>
            <a:extLst>
              <a:ext uri="{FF2B5EF4-FFF2-40B4-BE49-F238E27FC236}">
                <a16:creationId xmlns:a16="http://schemas.microsoft.com/office/drawing/2014/main" id="{3FFACAFE-73DC-4F1C-BC2C-A06657342FE9}"/>
              </a:ext>
            </a:extLst>
          </p:cNvPr>
          <p:cNvSpPr/>
          <p:nvPr/>
        </p:nvSpPr>
        <p:spPr>
          <a:xfrm>
            <a:off x="8911045" y="3371619"/>
            <a:ext cx="760609"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W</a:t>
            </a:r>
          </a:p>
        </p:txBody>
      </p:sp>
      <p:cxnSp>
        <p:nvCxnSpPr>
          <p:cNvPr id="15" name="Straight Connector 14">
            <a:extLst>
              <a:ext uri="{FF2B5EF4-FFF2-40B4-BE49-F238E27FC236}">
                <a16:creationId xmlns:a16="http://schemas.microsoft.com/office/drawing/2014/main" id="{CF8230F3-E868-4BE0-A359-B6DA3DE9875D}"/>
              </a:ext>
            </a:extLst>
          </p:cNvPr>
          <p:cNvCxnSpPr>
            <a:cxnSpLocks/>
          </p:cNvCxnSpPr>
          <p:nvPr/>
        </p:nvCxnSpPr>
        <p:spPr>
          <a:xfrm>
            <a:off x="9671654" y="4146319"/>
            <a:ext cx="1779391"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38F7FE3-B0E7-4E79-AED2-BE5A85DB887C}"/>
              </a:ext>
            </a:extLst>
          </p:cNvPr>
          <p:cNvSpPr txBox="1">
            <a:spLocks/>
          </p:cNvSpPr>
          <p:nvPr/>
        </p:nvSpPr>
        <p:spPr>
          <a:xfrm>
            <a:off x="1611856" y="4833909"/>
            <a:ext cx="1816621"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oise</a:t>
            </a:r>
            <a:endParaRPr lang="en-US" sz="5400" b="1" dirty="0">
              <a:solidFill>
                <a:schemeClr val="bg1"/>
              </a:solidFill>
              <a:effectLst>
                <a:outerShdw blurRad="38100" dist="38100" dir="2700000" algn="tl">
                  <a:srgbClr val="000000">
                    <a:alpha val="43137"/>
                  </a:srgbClr>
                </a:outerShdw>
              </a:effectLst>
            </a:endParaRPr>
          </a:p>
        </p:txBody>
      </p:sp>
      <p:sp>
        <p:nvSpPr>
          <p:cNvPr id="18" name="Action Button: Blank 17">
            <a:hlinkClick r:id="" action="ppaction://noaction" highlightClick="1"/>
            <a:extLst>
              <a:ext uri="{FF2B5EF4-FFF2-40B4-BE49-F238E27FC236}">
                <a16:creationId xmlns:a16="http://schemas.microsoft.com/office/drawing/2014/main" id="{DF5FFDF7-ECA3-4B33-B680-60B06CF43478}"/>
              </a:ext>
            </a:extLst>
          </p:cNvPr>
          <p:cNvSpPr/>
          <p:nvPr/>
        </p:nvSpPr>
        <p:spPr>
          <a:xfrm>
            <a:off x="1094114" y="4746227"/>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N</a:t>
            </a:r>
          </a:p>
        </p:txBody>
      </p:sp>
      <p:cxnSp>
        <p:nvCxnSpPr>
          <p:cNvPr id="19" name="Straight Connector 18">
            <a:extLst>
              <a:ext uri="{FF2B5EF4-FFF2-40B4-BE49-F238E27FC236}">
                <a16:creationId xmlns:a16="http://schemas.microsoft.com/office/drawing/2014/main" id="{E90B279F-132A-4654-BB56-E27E2553742A}"/>
              </a:ext>
            </a:extLst>
          </p:cNvPr>
          <p:cNvCxnSpPr>
            <a:cxnSpLocks/>
          </p:cNvCxnSpPr>
          <p:nvPr/>
        </p:nvCxnSpPr>
        <p:spPr>
          <a:xfrm>
            <a:off x="1674486" y="5520927"/>
            <a:ext cx="120267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211915BE-FE6D-40AF-BC3F-3415E6AF84AE}"/>
              </a:ext>
            </a:extLst>
          </p:cNvPr>
          <p:cNvSpPr txBox="1">
            <a:spLocks/>
          </p:cNvSpPr>
          <p:nvPr/>
        </p:nvSpPr>
        <p:spPr>
          <a:xfrm>
            <a:off x="9067800" y="1893442"/>
            <a:ext cx="2336800" cy="87999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tudents</a:t>
            </a:r>
            <a:endParaRPr lang="en-US" sz="5400" b="1" dirty="0">
              <a:solidFill>
                <a:schemeClr val="bg1"/>
              </a:solidFill>
              <a:effectLst>
                <a:outerShdw blurRad="38100" dist="38100" dir="2700000" algn="tl">
                  <a:srgbClr val="000000">
                    <a:alpha val="43137"/>
                  </a:srgbClr>
                </a:outerShdw>
              </a:effectLst>
            </a:endParaRPr>
          </a:p>
        </p:txBody>
      </p:sp>
      <p:sp>
        <p:nvSpPr>
          <p:cNvPr id="23" name="Action Button: Blank 22">
            <a:hlinkClick r:id="" action="ppaction://noaction" highlightClick="1"/>
            <a:extLst>
              <a:ext uri="{FF2B5EF4-FFF2-40B4-BE49-F238E27FC236}">
                <a16:creationId xmlns:a16="http://schemas.microsoft.com/office/drawing/2014/main" id="{951B9D83-99BA-4B68-BDEA-CC633A4654F7}"/>
              </a:ext>
            </a:extLst>
          </p:cNvPr>
          <p:cNvSpPr/>
          <p:nvPr/>
        </p:nvSpPr>
        <p:spPr>
          <a:xfrm>
            <a:off x="8550058" y="1805760"/>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S</a:t>
            </a:r>
          </a:p>
        </p:txBody>
      </p:sp>
      <p:cxnSp>
        <p:nvCxnSpPr>
          <p:cNvPr id="24" name="Straight Connector 23">
            <a:extLst>
              <a:ext uri="{FF2B5EF4-FFF2-40B4-BE49-F238E27FC236}">
                <a16:creationId xmlns:a16="http://schemas.microsoft.com/office/drawing/2014/main" id="{8099CB98-0869-4936-B3C5-45EE6F50561B}"/>
              </a:ext>
            </a:extLst>
          </p:cNvPr>
          <p:cNvCxnSpPr>
            <a:cxnSpLocks/>
          </p:cNvCxnSpPr>
          <p:nvPr/>
        </p:nvCxnSpPr>
        <p:spPr>
          <a:xfrm>
            <a:off x="9130430" y="2580460"/>
            <a:ext cx="210907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2D33C2EE-B28F-40F2-A5BD-90E6FECDB5F7}"/>
              </a:ext>
            </a:extLst>
          </p:cNvPr>
          <p:cNvSpPr txBox="1">
            <a:spLocks/>
          </p:cNvSpPr>
          <p:nvPr/>
        </p:nvSpPr>
        <p:spPr>
          <a:xfrm>
            <a:off x="8682453" y="4748995"/>
            <a:ext cx="1816621"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izza</a:t>
            </a:r>
            <a:endParaRPr lang="en-US" sz="5400" b="1" dirty="0">
              <a:solidFill>
                <a:schemeClr val="bg1"/>
              </a:solidFill>
              <a:effectLst>
                <a:outerShdw blurRad="38100" dist="38100" dir="2700000" algn="tl">
                  <a:srgbClr val="000000">
                    <a:alpha val="43137"/>
                  </a:srgbClr>
                </a:outerShdw>
              </a:effectLst>
            </a:endParaRPr>
          </a:p>
        </p:txBody>
      </p:sp>
      <p:sp>
        <p:nvSpPr>
          <p:cNvPr id="27" name="Action Button: Blank 26">
            <a:hlinkClick r:id="" action="ppaction://noaction" highlightClick="1"/>
            <a:extLst>
              <a:ext uri="{FF2B5EF4-FFF2-40B4-BE49-F238E27FC236}">
                <a16:creationId xmlns:a16="http://schemas.microsoft.com/office/drawing/2014/main" id="{0CA85733-ED7D-4AF0-8FAA-E3BFF0D329A6}"/>
              </a:ext>
            </a:extLst>
          </p:cNvPr>
          <p:cNvSpPr/>
          <p:nvPr/>
        </p:nvSpPr>
        <p:spPr>
          <a:xfrm>
            <a:off x="8164711" y="4661313"/>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P</a:t>
            </a:r>
          </a:p>
        </p:txBody>
      </p:sp>
      <p:cxnSp>
        <p:nvCxnSpPr>
          <p:cNvPr id="28" name="Straight Connector 27">
            <a:extLst>
              <a:ext uri="{FF2B5EF4-FFF2-40B4-BE49-F238E27FC236}">
                <a16:creationId xmlns:a16="http://schemas.microsoft.com/office/drawing/2014/main" id="{CD3385B3-28B8-4160-B1CD-476501D994FD}"/>
              </a:ext>
            </a:extLst>
          </p:cNvPr>
          <p:cNvCxnSpPr>
            <a:cxnSpLocks/>
          </p:cNvCxnSpPr>
          <p:nvPr/>
        </p:nvCxnSpPr>
        <p:spPr>
          <a:xfrm>
            <a:off x="8745083" y="5436013"/>
            <a:ext cx="1065123"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6" name="Action Button: Blank 35">
            <a:hlinkClick r:id="" action="ppaction://noaction" highlightClick="1"/>
            <a:extLst>
              <a:ext uri="{FF2B5EF4-FFF2-40B4-BE49-F238E27FC236}">
                <a16:creationId xmlns:a16="http://schemas.microsoft.com/office/drawing/2014/main" id="{029CC758-AF94-40E8-BDF4-860D8AC0F2E0}"/>
              </a:ext>
            </a:extLst>
          </p:cNvPr>
          <p:cNvSpPr/>
          <p:nvPr/>
        </p:nvSpPr>
        <p:spPr>
          <a:xfrm>
            <a:off x="171820" y="131054"/>
            <a:ext cx="1244600" cy="596901"/>
          </a:xfrm>
          <a:prstGeom prst="actionButtonBlank">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Question Start</a:t>
            </a:r>
          </a:p>
        </p:txBody>
      </p:sp>
      <p:sp>
        <p:nvSpPr>
          <p:cNvPr id="37" name="Content Placeholder 2">
            <a:extLst>
              <a:ext uri="{FF2B5EF4-FFF2-40B4-BE49-F238E27FC236}">
                <a16:creationId xmlns:a16="http://schemas.microsoft.com/office/drawing/2014/main" id="{E85B689A-4212-4D9E-8C32-1C51AE9931C2}"/>
              </a:ext>
            </a:extLst>
          </p:cNvPr>
          <p:cNvSpPr txBox="1">
            <a:spLocks/>
          </p:cNvSpPr>
          <p:nvPr/>
        </p:nvSpPr>
        <p:spPr>
          <a:xfrm>
            <a:off x="2296694" y="3523051"/>
            <a:ext cx="1816621"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a:solidFill>
                  <a:schemeClr val="bg1"/>
                </a:solidFill>
                <a:effectLst>
                  <a:outerShdw blurRad="38100" dist="38100" dir="2700000" algn="tl">
                    <a:srgbClr val="000000">
                      <a:alpha val="43137"/>
                    </a:srgbClr>
                  </a:outerShdw>
                </a:effectLst>
              </a:rPr>
              <a:t>hairs</a:t>
            </a:r>
          </a:p>
        </p:txBody>
      </p:sp>
      <p:sp>
        <p:nvSpPr>
          <p:cNvPr id="38" name="Action Button: Blank 37">
            <a:hlinkClick r:id="" action="ppaction://noaction" highlightClick="1"/>
            <a:extLst>
              <a:ext uri="{FF2B5EF4-FFF2-40B4-BE49-F238E27FC236}">
                <a16:creationId xmlns:a16="http://schemas.microsoft.com/office/drawing/2014/main" id="{39CB66B9-1D38-4AD0-A6A1-FCF157310944}"/>
              </a:ext>
            </a:extLst>
          </p:cNvPr>
          <p:cNvSpPr/>
          <p:nvPr/>
        </p:nvSpPr>
        <p:spPr>
          <a:xfrm>
            <a:off x="1778952" y="3435369"/>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C</a:t>
            </a:r>
          </a:p>
        </p:txBody>
      </p:sp>
      <p:cxnSp>
        <p:nvCxnSpPr>
          <p:cNvPr id="39" name="Straight Connector 38">
            <a:extLst>
              <a:ext uri="{FF2B5EF4-FFF2-40B4-BE49-F238E27FC236}">
                <a16:creationId xmlns:a16="http://schemas.microsoft.com/office/drawing/2014/main" id="{1FBEA92F-91B1-4EBA-AD76-731CF70D1F1A}"/>
              </a:ext>
            </a:extLst>
          </p:cNvPr>
          <p:cNvCxnSpPr>
            <a:cxnSpLocks/>
          </p:cNvCxnSpPr>
          <p:nvPr/>
        </p:nvCxnSpPr>
        <p:spPr>
          <a:xfrm>
            <a:off x="2351943" y="4229021"/>
            <a:ext cx="1384821"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2" name="Content Placeholder 2">
            <a:extLst>
              <a:ext uri="{FF2B5EF4-FFF2-40B4-BE49-F238E27FC236}">
                <a16:creationId xmlns:a16="http://schemas.microsoft.com/office/drawing/2014/main" id="{93CBCAE9-4C38-4B70-8A53-6A6D08956619}"/>
              </a:ext>
            </a:extLst>
          </p:cNvPr>
          <p:cNvSpPr txBox="1">
            <a:spLocks/>
          </p:cNvSpPr>
          <p:nvPr/>
        </p:nvSpPr>
        <p:spPr>
          <a:xfrm>
            <a:off x="5596584" y="4475727"/>
            <a:ext cx="1340278"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a:solidFill>
                  <a:schemeClr val="bg1"/>
                </a:solidFill>
                <a:effectLst>
                  <a:outerShdw blurRad="38100" dist="38100" dir="2700000" algn="tl">
                    <a:srgbClr val="000000">
                      <a:alpha val="43137"/>
                    </a:srgbClr>
                  </a:outerShdw>
                </a:effectLst>
              </a:rPr>
              <a:t>rays</a:t>
            </a:r>
          </a:p>
        </p:txBody>
      </p:sp>
      <p:sp>
        <p:nvSpPr>
          <p:cNvPr id="33" name="Action Button: Blank 32">
            <a:hlinkClick r:id="" action="ppaction://noaction" highlightClick="1"/>
            <a:extLst>
              <a:ext uri="{FF2B5EF4-FFF2-40B4-BE49-F238E27FC236}">
                <a16:creationId xmlns:a16="http://schemas.microsoft.com/office/drawing/2014/main" id="{631E7270-01FA-43D1-B87B-79DB004BF804}"/>
              </a:ext>
            </a:extLst>
          </p:cNvPr>
          <p:cNvSpPr/>
          <p:nvPr/>
        </p:nvSpPr>
        <p:spPr>
          <a:xfrm>
            <a:off x="5078841" y="4388045"/>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T</a:t>
            </a:r>
          </a:p>
        </p:txBody>
      </p:sp>
      <p:cxnSp>
        <p:nvCxnSpPr>
          <p:cNvPr id="34" name="Straight Connector 33">
            <a:extLst>
              <a:ext uri="{FF2B5EF4-FFF2-40B4-BE49-F238E27FC236}">
                <a16:creationId xmlns:a16="http://schemas.microsoft.com/office/drawing/2014/main" id="{B242A77D-9C47-441E-BDE4-8D5FAA5CA1E3}"/>
              </a:ext>
            </a:extLst>
          </p:cNvPr>
          <p:cNvCxnSpPr>
            <a:cxnSpLocks/>
          </p:cNvCxnSpPr>
          <p:nvPr/>
        </p:nvCxnSpPr>
        <p:spPr>
          <a:xfrm>
            <a:off x="5659213" y="5181104"/>
            <a:ext cx="1168968"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5" name="Decagon 34">
            <a:extLst>
              <a:ext uri="{FF2B5EF4-FFF2-40B4-BE49-F238E27FC236}">
                <a16:creationId xmlns:a16="http://schemas.microsoft.com/office/drawing/2014/main" id="{9C54B2E5-476F-4B1E-A434-A7726BA460AF}"/>
              </a:ext>
            </a:extLst>
          </p:cNvPr>
          <p:cNvSpPr/>
          <p:nvPr/>
        </p:nvSpPr>
        <p:spPr>
          <a:xfrm>
            <a:off x="11131469" y="95081"/>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0</a:t>
            </a:r>
          </a:p>
        </p:txBody>
      </p:sp>
      <p:sp>
        <p:nvSpPr>
          <p:cNvPr id="40" name="TextBox 39">
            <a:extLst>
              <a:ext uri="{FF2B5EF4-FFF2-40B4-BE49-F238E27FC236}">
                <a16:creationId xmlns:a16="http://schemas.microsoft.com/office/drawing/2014/main" id="{7C264D8A-1215-4AD4-8288-488FC95A9DF2}"/>
              </a:ext>
            </a:extLst>
          </p:cNvPr>
          <p:cNvSpPr txBox="1"/>
          <p:nvPr/>
        </p:nvSpPr>
        <p:spPr>
          <a:xfrm>
            <a:off x="11145258" y="1038887"/>
            <a:ext cx="952863"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TIMER</a:t>
            </a:r>
          </a:p>
        </p:txBody>
      </p:sp>
      <p:sp>
        <p:nvSpPr>
          <p:cNvPr id="41" name="Decagon 40">
            <a:extLst>
              <a:ext uri="{FF2B5EF4-FFF2-40B4-BE49-F238E27FC236}">
                <a16:creationId xmlns:a16="http://schemas.microsoft.com/office/drawing/2014/main" id="{AA79226C-DF76-45B0-8894-F847F93C8EFA}"/>
              </a:ext>
            </a:extLst>
          </p:cNvPr>
          <p:cNvSpPr/>
          <p:nvPr/>
        </p:nvSpPr>
        <p:spPr>
          <a:xfrm>
            <a:off x="11139535" y="99050"/>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a:t>
            </a:r>
          </a:p>
        </p:txBody>
      </p:sp>
      <p:sp>
        <p:nvSpPr>
          <p:cNvPr id="42" name="Decagon 41">
            <a:extLst>
              <a:ext uri="{FF2B5EF4-FFF2-40B4-BE49-F238E27FC236}">
                <a16:creationId xmlns:a16="http://schemas.microsoft.com/office/drawing/2014/main" id="{57FF2CC8-DDCE-488D-8721-072958226928}"/>
              </a:ext>
            </a:extLst>
          </p:cNvPr>
          <p:cNvSpPr/>
          <p:nvPr/>
        </p:nvSpPr>
        <p:spPr>
          <a:xfrm>
            <a:off x="11140580"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a:t>
            </a:r>
          </a:p>
        </p:txBody>
      </p:sp>
      <p:sp>
        <p:nvSpPr>
          <p:cNvPr id="43" name="Decagon 42">
            <a:extLst>
              <a:ext uri="{FF2B5EF4-FFF2-40B4-BE49-F238E27FC236}">
                <a16:creationId xmlns:a16="http://schemas.microsoft.com/office/drawing/2014/main" id="{B84D6049-7F69-453D-B634-56FC4756B7A5}"/>
              </a:ext>
            </a:extLst>
          </p:cNvPr>
          <p:cNvSpPr/>
          <p:nvPr/>
        </p:nvSpPr>
        <p:spPr>
          <a:xfrm>
            <a:off x="11136404" y="96802"/>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3</a:t>
            </a:r>
          </a:p>
        </p:txBody>
      </p:sp>
      <p:sp>
        <p:nvSpPr>
          <p:cNvPr id="44" name="Decagon 43">
            <a:extLst>
              <a:ext uri="{FF2B5EF4-FFF2-40B4-BE49-F238E27FC236}">
                <a16:creationId xmlns:a16="http://schemas.microsoft.com/office/drawing/2014/main" id="{19C0F09C-EAF3-4291-B5F2-10C335983825}"/>
              </a:ext>
            </a:extLst>
          </p:cNvPr>
          <p:cNvSpPr/>
          <p:nvPr/>
        </p:nvSpPr>
        <p:spPr>
          <a:xfrm>
            <a:off x="11140651" y="98525"/>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4</a:t>
            </a:r>
          </a:p>
        </p:txBody>
      </p:sp>
      <p:sp>
        <p:nvSpPr>
          <p:cNvPr id="45" name="Decagon 44">
            <a:extLst>
              <a:ext uri="{FF2B5EF4-FFF2-40B4-BE49-F238E27FC236}">
                <a16:creationId xmlns:a16="http://schemas.microsoft.com/office/drawing/2014/main" id="{40880E22-C9C0-42A7-8B43-B4E8FA00FA33}"/>
              </a:ext>
            </a:extLst>
          </p:cNvPr>
          <p:cNvSpPr/>
          <p:nvPr/>
        </p:nvSpPr>
        <p:spPr>
          <a:xfrm>
            <a:off x="11140618" y="9852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5</a:t>
            </a:r>
          </a:p>
        </p:txBody>
      </p:sp>
      <p:sp>
        <p:nvSpPr>
          <p:cNvPr id="46" name="Decagon 45">
            <a:extLst>
              <a:ext uri="{FF2B5EF4-FFF2-40B4-BE49-F238E27FC236}">
                <a16:creationId xmlns:a16="http://schemas.microsoft.com/office/drawing/2014/main" id="{E33B943E-01EB-4B9C-8633-7A418DB3C1F9}"/>
              </a:ext>
            </a:extLst>
          </p:cNvPr>
          <p:cNvSpPr/>
          <p:nvPr/>
        </p:nvSpPr>
        <p:spPr>
          <a:xfrm>
            <a:off x="11139255" y="99827"/>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6</a:t>
            </a:r>
          </a:p>
        </p:txBody>
      </p:sp>
      <p:sp>
        <p:nvSpPr>
          <p:cNvPr id="47" name="Decagon 46">
            <a:extLst>
              <a:ext uri="{FF2B5EF4-FFF2-40B4-BE49-F238E27FC236}">
                <a16:creationId xmlns:a16="http://schemas.microsoft.com/office/drawing/2014/main" id="{FF26D0C4-19CB-4AE5-AC29-C8BC26BDE45E}"/>
              </a:ext>
            </a:extLst>
          </p:cNvPr>
          <p:cNvSpPr/>
          <p:nvPr/>
        </p:nvSpPr>
        <p:spPr>
          <a:xfrm>
            <a:off x="11140650" y="97454"/>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7</a:t>
            </a:r>
          </a:p>
        </p:txBody>
      </p:sp>
      <p:sp>
        <p:nvSpPr>
          <p:cNvPr id="48" name="Decagon 47">
            <a:extLst>
              <a:ext uri="{FF2B5EF4-FFF2-40B4-BE49-F238E27FC236}">
                <a16:creationId xmlns:a16="http://schemas.microsoft.com/office/drawing/2014/main" id="{3701DD70-24EF-43F5-8FD1-84960B205710}"/>
              </a:ext>
            </a:extLst>
          </p:cNvPr>
          <p:cNvSpPr/>
          <p:nvPr/>
        </p:nvSpPr>
        <p:spPr>
          <a:xfrm>
            <a:off x="11137584"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8</a:t>
            </a:r>
          </a:p>
        </p:txBody>
      </p:sp>
      <p:sp>
        <p:nvSpPr>
          <p:cNvPr id="49" name="Decagon 48">
            <a:extLst>
              <a:ext uri="{FF2B5EF4-FFF2-40B4-BE49-F238E27FC236}">
                <a16:creationId xmlns:a16="http://schemas.microsoft.com/office/drawing/2014/main" id="{42FD036B-3224-4FFE-9612-BC8FF917338C}"/>
              </a:ext>
            </a:extLst>
          </p:cNvPr>
          <p:cNvSpPr/>
          <p:nvPr/>
        </p:nvSpPr>
        <p:spPr>
          <a:xfrm>
            <a:off x="11137347" y="96805"/>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9</a:t>
            </a:r>
          </a:p>
        </p:txBody>
      </p:sp>
      <p:sp>
        <p:nvSpPr>
          <p:cNvPr id="50" name="Decagon 49">
            <a:extLst>
              <a:ext uri="{FF2B5EF4-FFF2-40B4-BE49-F238E27FC236}">
                <a16:creationId xmlns:a16="http://schemas.microsoft.com/office/drawing/2014/main" id="{1B02AC9F-9B17-4F3A-810C-88974A538EAC}"/>
              </a:ext>
            </a:extLst>
          </p:cNvPr>
          <p:cNvSpPr/>
          <p:nvPr/>
        </p:nvSpPr>
        <p:spPr>
          <a:xfrm>
            <a:off x="11139847" y="99124"/>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10</a:t>
            </a:r>
          </a:p>
        </p:txBody>
      </p:sp>
      <p:sp>
        <p:nvSpPr>
          <p:cNvPr id="51" name="Decagon 50">
            <a:extLst>
              <a:ext uri="{FF2B5EF4-FFF2-40B4-BE49-F238E27FC236}">
                <a16:creationId xmlns:a16="http://schemas.microsoft.com/office/drawing/2014/main" id="{19C2589F-C6A8-48EB-88B9-0ACDA032C7A3}"/>
              </a:ext>
            </a:extLst>
          </p:cNvPr>
          <p:cNvSpPr/>
          <p:nvPr/>
        </p:nvSpPr>
        <p:spPr>
          <a:xfrm>
            <a:off x="11138892" y="98162"/>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11</a:t>
            </a:r>
          </a:p>
        </p:txBody>
      </p:sp>
      <p:sp>
        <p:nvSpPr>
          <p:cNvPr id="52" name="Decagon 51">
            <a:extLst>
              <a:ext uri="{FF2B5EF4-FFF2-40B4-BE49-F238E27FC236}">
                <a16:creationId xmlns:a16="http://schemas.microsoft.com/office/drawing/2014/main" id="{7D09A978-0D11-4636-989B-472389FB434E}"/>
              </a:ext>
            </a:extLst>
          </p:cNvPr>
          <p:cNvSpPr/>
          <p:nvPr/>
        </p:nvSpPr>
        <p:spPr>
          <a:xfrm>
            <a:off x="11137350" y="95466"/>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12</a:t>
            </a:r>
          </a:p>
        </p:txBody>
      </p:sp>
      <p:sp>
        <p:nvSpPr>
          <p:cNvPr id="53" name="Decagon 52">
            <a:extLst>
              <a:ext uri="{FF2B5EF4-FFF2-40B4-BE49-F238E27FC236}">
                <a16:creationId xmlns:a16="http://schemas.microsoft.com/office/drawing/2014/main" id="{3508DB5E-0F43-440E-A04A-C2AE36D61761}"/>
              </a:ext>
            </a:extLst>
          </p:cNvPr>
          <p:cNvSpPr/>
          <p:nvPr/>
        </p:nvSpPr>
        <p:spPr>
          <a:xfrm>
            <a:off x="11138934" y="99180"/>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13</a:t>
            </a:r>
          </a:p>
        </p:txBody>
      </p:sp>
      <p:sp>
        <p:nvSpPr>
          <p:cNvPr id="54" name="Decagon 53">
            <a:extLst>
              <a:ext uri="{FF2B5EF4-FFF2-40B4-BE49-F238E27FC236}">
                <a16:creationId xmlns:a16="http://schemas.microsoft.com/office/drawing/2014/main" id="{AA839713-3F85-4B5E-9FCC-5B575843C2B3}"/>
              </a:ext>
            </a:extLst>
          </p:cNvPr>
          <p:cNvSpPr/>
          <p:nvPr/>
        </p:nvSpPr>
        <p:spPr>
          <a:xfrm>
            <a:off x="11137899" y="99124"/>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14</a:t>
            </a:r>
          </a:p>
        </p:txBody>
      </p:sp>
      <p:sp>
        <p:nvSpPr>
          <p:cNvPr id="55" name="Decagon 54">
            <a:extLst>
              <a:ext uri="{FF2B5EF4-FFF2-40B4-BE49-F238E27FC236}">
                <a16:creationId xmlns:a16="http://schemas.microsoft.com/office/drawing/2014/main" id="{137FD639-7723-476D-AB8A-6F1A2BF6921F}"/>
              </a:ext>
            </a:extLst>
          </p:cNvPr>
          <p:cNvSpPr/>
          <p:nvPr/>
        </p:nvSpPr>
        <p:spPr>
          <a:xfrm>
            <a:off x="11135466" y="97120"/>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15</a:t>
            </a:r>
          </a:p>
        </p:txBody>
      </p:sp>
      <p:sp>
        <p:nvSpPr>
          <p:cNvPr id="56" name="Decagon 55">
            <a:extLst>
              <a:ext uri="{FF2B5EF4-FFF2-40B4-BE49-F238E27FC236}">
                <a16:creationId xmlns:a16="http://schemas.microsoft.com/office/drawing/2014/main" id="{B56CD262-F7AA-4EFE-9D3D-D64256E7C248}"/>
              </a:ext>
            </a:extLst>
          </p:cNvPr>
          <p:cNvSpPr/>
          <p:nvPr/>
        </p:nvSpPr>
        <p:spPr>
          <a:xfrm>
            <a:off x="11134508"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16</a:t>
            </a:r>
          </a:p>
        </p:txBody>
      </p:sp>
      <p:sp>
        <p:nvSpPr>
          <p:cNvPr id="57" name="Decagon 56">
            <a:extLst>
              <a:ext uri="{FF2B5EF4-FFF2-40B4-BE49-F238E27FC236}">
                <a16:creationId xmlns:a16="http://schemas.microsoft.com/office/drawing/2014/main" id="{8E6B4C87-33C9-497D-A639-88BAAAD57884}"/>
              </a:ext>
            </a:extLst>
          </p:cNvPr>
          <p:cNvSpPr/>
          <p:nvPr/>
        </p:nvSpPr>
        <p:spPr>
          <a:xfrm>
            <a:off x="11136338" y="9880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17</a:t>
            </a:r>
          </a:p>
        </p:txBody>
      </p:sp>
      <p:sp>
        <p:nvSpPr>
          <p:cNvPr id="58" name="Decagon 57">
            <a:extLst>
              <a:ext uri="{FF2B5EF4-FFF2-40B4-BE49-F238E27FC236}">
                <a16:creationId xmlns:a16="http://schemas.microsoft.com/office/drawing/2014/main" id="{614C001B-6420-4C95-95B6-A3DA9CE03216}"/>
              </a:ext>
            </a:extLst>
          </p:cNvPr>
          <p:cNvSpPr/>
          <p:nvPr/>
        </p:nvSpPr>
        <p:spPr>
          <a:xfrm>
            <a:off x="11136218" y="99827"/>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18</a:t>
            </a:r>
          </a:p>
        </p:txBody>
      </p:sp>
      <p:sp>
        <p:nvSpPr>
          <p:cNvPr id="59" name="Decagon 58">
            <a:extLst>
              <a:ext uri="{FF2B5EF4-FFF2-40B4-BE49-F238E27FC236}">
                <a16:creationId xmlns:a16="http://schemas.microsoft.com/office/drawing/2014/main" id="{E9A1536E-1ECA-4868-A24C-0B389484D1EF}"/>
              </a:ext>
            </a:extLst>
          </p:cNvPr>
          <p:cNvSpPr/>
          <p:nvPr/>
        </p:nvSpPr>
        <p:spPr>
          <a:xfrm>
            <a:off x="11135799" y="9654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19</a:t>
            </a:r>
          </a:p>
        </p:txBody>
      </p:sp>
      <p:sp>
        <p:nvSpPr>
          <p:cNvPr id="60" name="Decagon 59">
            <a:extLst>
              <a:ext uri="{FF2B5EF4-FFF2-40B4-BE49-F238E27FC236}">
                <a16:creationId xmlns:a16="http://schemas.microsoft.com/office/drawing/2014/main" id="{B7950CCD-32A7-422D-B852-703203763F74}"/>
              </a:ext>
            </a:extLst>
          </p:cNvPr>
          <p:cNvSpPr/>
          <p:nvPr/>
        </p:nvSpPr>
        <p:spPr>
          <a:xfrm>
            <a:off x="11134659" y="98266"/>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20</a:t>
            </a:r>
          </a:p>
        </p:txBody>
      </p:sp>
      <p:sp>
        <p:nvSpPr>
          <p:cNvPr id="61" name="Decagon 60">
            <a:extLst>
              <a:ext uri="{FF2B5EF4-FFF2-40B4-BE49-F238E27FC236}">
                <a16:creationId xmlns:a16="http://schemas.microsoft.com/office/drawing/2014/main" id="{417D5E0E-F01E-4DF0-9571-494547E56443}"/>
              </a:ext>
            </a:extLst>
          </p:cNvPr>
          <p:cNvSpPr/>
          <p:nvPr/>
        </p:nvSpPr>
        <p:spPr>
          <a:xfrm>
            <a:off x="11136338"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21</a:t>
            </a:r>
          </a:p>
        </p:txBody>
      </p:sp>
      <p:sp>
        <p:nvSpPr>
          <p:cNvPr id="62" name="Decagon 61">
            <a:extLst>
              <a:ext uri="{FF2B5EF4-FFF2-40B4-BE49-F238E27FC236}">
                <a16:creationId xmlns:a16="http://schemas.microsoft.com/office/drawing/2014/main" id="{9E2F2AE1-945B-4AA2-A025-4787610CD4B5}"/>
              </a:ext>
            </a:extLst>
          </p:cNvPr>
          <p:cNvSpPr/>
          <p:nvPr/>
        </p:nvSpPr>
        <p:spPr>
          <a:xfrm>
            <a:off x="11135686" y="97693"/>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22</a:t>
            </a:r>
          </a:p>
        </p:txBody>
      </p:sp>
      <p:sp>
        <p:nvSpPr>
          <p:cNvPr id="63" name="Decagon 62">
            <a:extLst>
              <a:ext uri="{FF2B5EF4-FFF2-40B4-BE49-F238E27FC236}">
                <a16:creationId xmlns:a16="http://schemas.microsoft.com/office/drawing/2014/main" id="{E037C621-F531-41AB-BCB3-82484865B22B}"/>
              </a:ext>
            </a:extLst>
          </p:cNvPr>
          <p:cNvSpPr/>
          <p:nvPr/>
        </p:nvSpPr>
        <p:spPr>
          <a:xfrm>
            <a:off x="11135686" y="97693"/>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23</a:t>
            </a:r>
          </a:p>
        </p:txBody>
      </p:sp>
      <p:sp>
        <p:nvSpPr>
          <p:cNvPr id="64" name="Decagon 63">
            <a:extLst>
              <a:ext uri="{FF2B5EF4-FFF2-40B4-BE49-F238E27FC236}">
                <a16:creationId xmlns:a16="http://schemas.microsoft.com/office/drawing/2014/main" id="{8A6BBCAC-EA51-4E91-93AD-2CDCE9E43CE0}"/>
              </a:ext>
            </a:extLst>
          </p:cNvPr>
          <p:cNvSpPr/>
          <p:nvPr/>
        </p:nvSpPr>
        <p:spPr>
          <a:xfrm>
            <a:off x="11131471"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24</a:t>
            </a:r>
          </a:p>
        </p:txBody>
      </p:sp>
      <p:sp>
        <p:nvSpPr>
          <p:cNvPr id="65" name="Decagon 64">
            <a:extLst>
              <a:ext uri="{FF2B5EF4-FFF2-40B4-BE49-F238E27FC236}">
                <a16:creationId xmlns:a16="http://schemas.microsoft.com/office/drawing/2014/main" id="{6DC66EBC-C675-42F8-A776-7473027E499F}"/>
              </a:ext>
            </a:extLst>
          </p:cNvPr>
          <p:cNvSpPr/>
          <p:nvPr/>
        </p:nvSpPr>
        <p:spPr>
          <a:xfrm>
            <a:off x="11137824"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25</a:t>
            </a:r>
          </a:p>
        </p:txBody>
      </p:sp>
      <p:sp>
        <p:nvSpPr>
          <p:cNvPr id="66" name="Decagon 65">
            <a:extLst>
              <a:ext uri="{FF2B5EF4-FFF2-40B4-BE49-F238E27FC236}">
                <a16:creationId xmlns:a16="http://schemas.microsoft.com/office/drawing/2014/main" id="{294D61D8-5713-41A1-B7D0-35EBA81C94ED}"/>
              </a:ext>
            </a:extLst>
          </p:cNvPr>
          <p:cNvSpPr/>
          <p:nvPr/>
        </p:nvSpPr>
        <p:spPr>
          <a:xfrm>
            <a:off x="11134787" y="10154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26</a:t>
            </a:r>
          </a:p>
        </p:txBody>
      </p:sp>
      <p:sp>
        <p:nvSpPr>
          <p:cNvPr id="67" name="Decagon 66">
            <a:extLst>
              <a:ext uri="{FF2B5EF4-FFF2-40B4-BE49-F238E27FC236}">
                <a16:creationId xmlns:a16="http://schemas.microsoft.com/office/drawing/2014/main" id="{FAC08DEC-184E-48D8-9E3C-CDF5F015D128}"/>
              </a:ext>
            </a:extLst>
          </p:cNvPr>
          <p:cNvSpPr/>
          <p:nvPr/>
        </p:nvSpPr>
        <p:spPr>
          <a:xfrm>
            <a:off x="11138342" y="98495"/>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27</a:t>
            </a:r>
          </a:p>
        </p:txBody>
      </p:sp>
      <p:sp>
        <p:nvSpPr>
          <p:cNvPr id="68" name="Decagon 67">
            <a:extLst>
              <a:ext uri="{FF2B5EF4-FFF2-40B4-BE49-F238E27FC236}">
                <a16:creationId xmlns:a16="http://schemas.microsoft.com/office/drawing/2014/main" id="{CBAB466F-131F-4560-9ED4-87FB35D816A2}"/>
              </a:ext>
            </a:extLst>
          </p:cNvPr>
          <p:cNvSpPr/>
          <p:nvPr/>
        </p:nvSpPr>
        <p:spPr>
          <a:xfrm>
            <a:off x="11138341" y="96857"/>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28</a:t>
            </a:r>
          </a:p>
        </p:txBody>
      </p:sp>
      <p:sp>
        <p:nvSpPr>
          <p:cNvPr id="69" name="Decagon 68">
            <a:extLst>
              <a:ext uri="{FF2B5EF4-FFF2-40B4-BE49-F238E27FC236}">
                <a16:creationId xmlns:a16="http://schemas.microsoft.com/office/drawing/2014/main" id="{38186D09-1946-4F33-8512-D205CA896E51}"/>
              </a:ext>
            </a:extLst>
          </p:cNvPr>
          <p:cNvSpPr/>
          <p:nvPr/>
        </p:nvSpPr>
        <p:spPr>
          <a:xfrm>
            <a:off x="11138340" y="9928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29</a:t>
            </a:r>
          </a:p>
        </p:txBody>
      </p:sp>
      <p:sp>
        <p:nvSpPr>
          <p:cNvPr id="70" name="Decagon 69">
            <a:extLst>
              <a:ext uri="{FF2B5EF4-FFF2-40B4-BE49-F238E27FC236}">
                <a16:creationId xmlns:a16="http://schemas.microsoft.com/office/drawing/2014/main" id="{7DE54195-F4F7-4A90-9763-8AEF1B12F67E}"/>
              </a:ext>
            </a:extLst>
          </p:cNvPr>
          <p:cNvSpPr/>
          <p:nvPr/>
        </p:nvSpPr>
        <p:spPr>
          <a:xfrm>
            <a:off x="11131470" y="10154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30</a:t>
            </a:r>
          </a:p>
        </p:txBody>
      </p:sp>
      <p:sp>
        <p:nvSpPr>
          <p:cNvPr id="71" name="Action Button: Blank 70">
            <a:hlinkClick r:id="" action="ppaction://noaction" highlightClick="1"/>
            <a:extLst>
              <a:ext uri="{FF2B5EF4-FFF2-40B4-BE49-F238E27FC236}">
                <a16:creationId xmlns:a16="http://schemas.microsoft.com/office/drawing/2014/main" id="{1B3B8AC8-51F6-4549-A51A-1546EEECF697}"/>
              </a:ext>
            </a:extLst>
          </p:cNvPr>
          <p:cNvSpPr/>
          <p:nvPr/>
        </p:nvSpPr>
        <p:spPr>
          <a:xfrm>
            <a:off x="-17658" y="6858000"/>
            <a:ext cx="12192000" cy="6820756"/>
          </a:xfrm>
          <a:prstGeom prst="actionButtonBlank">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ontent Placeholder 2">
            <a:extLst>
              <a:ext uri="{FF2B5EF4-FFF2-40B4-BE49-F238E27FC236}">
                <a16:creationId xmlns:a16="http://schemas.microsoft.com/office/drawing/2014/main" id="{B924A950-E765-4C20-9EF8-E8239B519CB6}"/>
              </a:ext>
            </a:extLst>
          </p:cNvPr>
          <p:cNvSpPr txBox="1">
            <a:spLocks/>
          </p:cNvSpPr>
          <p:nvPr/>
        </p:nvSpPr>
        <p:spPr>
          <a:xfrm>
            <a:off x="8085220" y="6136481"/>
            <a:ext cx="2315972" cy="82476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5400" b="1" dirty="0">
                <a:solidFill>
                  <a:schemeClr val="bg1"/>
                </a:solidFill>
                <a:effectLst>
                  <a:outerShdw blurRad="38100" dist="38100" dir="2700000" algn="tl">
                    <a:srgbClr val="000000">
                      <a:alpha val="43137"/>
                    </a:srgbClr>
                  </a:outerShdw>
                </a:effectLst>
              </a:rPr>
              <a:t>Team 2</a:t>
            </a:r>
          </a:p>
        </p:txBody>
      </p:sp>
      <p:sp>
        <p:nvSpPr>
          <p:cNvPr id="20" name="Content Placeholder 2">
            <a:extLst>
              <a:ext uri="{FF2B5EF4-FFF2-40B4-BE49-F238E27FC236}">
                <a16:creationId xmlns:a16="http://schemas.microsoft.com/office/drawing/2014/main" id="{7736F869-F339-47AE-882D-19590AB296B6}"/>
              </a:ext>
            </a:extLst>
          </p:cNvPr>
          <p:cNvSpPr txBox="1">
            <a:spLocks/>
          </p:cNvSpPr>
          <p:nvPr/>
        </p:nvSpPr>
        <p:spPr>
          <a:xfrm>
            <a:off x="1733851" y="6128725"/>
            <a:ext cx="2315972" cy="82476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a:solidFill>
                  <a:schemeClr val="bg1"/>
                </a:solidFill>
                <a:effectLst>
                  <a:outerShdw blurRad="38100" dist="38100" dir="2700000" algn="tl">
                    <a:srgbClr val="000000">
                      <a:alpha val="43137"/>
                    </a:srgbClr>
                  </a:outerShdw>
                </a:effectLst>
              </a:rPr>
              <a:t>Team 1</a:t>
            </a:r>
          </a:p>
        </p:txBody>
      </p:sp>
      <p:sp>
        <p:nvSpPr>
          <p:cNvPr id="78" name="Rectangle: Rounded Corners 77">
            <a:hlinkClick r:id="rId11" action="ppaction://hlinksldjump"/>
            <a:extLst>
              <a:ext uri="{FF2B5EF4-FFF2-40B4-BE49-F238E27FC236}">
                <a16:creationId xmlns:a16="http://schemas.microsoft.com/office/drawing/2014/main" id="{08309A08-F955-4F62-8E5F-0C8B0900EBB5}"/>
              </a:ext>
            </a:extLst>
          </p:cNvPr>
          <p:cNvSpPr/>
          <p:nvPr/>
        </p:nvSpPr>
        <p:spPr>
          <a:xfrm>
            <a:off x="5596584" y="6205537"/>
            <a:ext cx="975665" cy="199697"/>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dirty="0">
                <a:effectLst>
                  <a:outerShdw blurRad="38100" dist="38100" dir="2700000" algn="tl">
                    <a:srgbClr val="000000">
                      <a:alpha val="43137"/>
                    </a:srgbClr>
                  </a:outerShdw>
                </a:effectLst>
              </a:rPr>
              <a:t>TEAMS</a:t>
            </a:r>
          </a:p>
        </p:txBody>
      </p:sp>
      <p:sp>
        <p:nvSpPr>
          <p:cNvPr id="72" name="Action Button: Blank 71">
            <a:hlinkClick r:id="" action="ppaction://noaction" highlightClick="1"/>
            <a:extLst>
              <a:ext uri="{FF2B5EF4-FFF2-40B4-BE49-F238E27FC236}">
                <a16:creationId xmlns:a16="http://schemas.microsoft.com/office/drawing/2014/main" id="{C55A59CE-4F5B-436D-AB28-F1AB4D026C76}"/>
              </a:ext>
            </a:extLst>
          </p:cNvPr>
          <p:cNvSpPr/>
          <p:nvPr/>
        </p:nvSpPr>
        <p:spPr>
          <a:xfrm>
            <a:off x="171820" y="847228"/>
            <a:ext cx="1244600" cy="333493"/>
          </a:xfrm>
          <a:prstGeom prst="actionButtonBlank">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Start Timer</a:t>
            </a:r>
          </a:p>
        </p:txBody>
      </p:sp>
    </p:spTree>
    <p:controls>
      <mc:AlternateContent xmlns:mc="http://schemas.openxmlformats.org/markup-compatibility/2006">
        <mc:Choice xmlns:v="urn:schemas-microsoft-com:vml" Requires="v">
          <p:control spid="1623" name="CommandButton1" r:id="rId2" imgW="952560" imgH="361800"/>
        </mc:Choice>
        <mc:Fallback>
          <p:control name="CommandButton1" r:id="rId2" imgW="952560" imgH="361800">
            <p:pic>
              <p:nvPicPr>
                <p:cNvPr id="7" name="CommandButton1">
                  <a:extLst>
                    <a:ext uri="{FF2B5EF4-FFF2-40B4-BE49-F238E27FC236}">
                      <a16:creationId xmlns:a16="http://schemas.microsoft.com/office/drawing/2014/main" id="{63584ABC-5919-49E5-A435-6B0E01EF20FF}"/>
                    </a:ext>
                  </a:extLst>
                </p:cNvPr>
                <p:cNvPicPr>
                  <a:picLocks/>
                </p:cNvPicPr>
                <p:nvPr/>
              </p:nvPicPr>
              <p:blipFill>
                <a:blip r:embed="rId12"/>
                <a:stretch>
                  <a:fillRect/>
                </a:stretch>
              </p:blipFill>
              <p:spPr>
                <a:xfrm>
                  <a:off x="5619749" y="6405235"/>
                  <a:ext cx="952500" cy="365126"/>
                </a:xfrm>
                <a:prstGeom prst="rect">
                  <a:avLst/>
                </a:prstGeom>
              </p:spPr>
            </p:pic>
          </p:control>
        </mc:Fallback>
      </mc:AlternateContent>
      <mc:AlternateContent xmlns:mc="http://schemas.openxmlformats.org/markup-compatibility/2006">
        <mc:Choice xmlns:v="urn:schemas-microsoft-com:vml" Requires="v">
          <p:control spid="1624" name="TextBox1" r:id="rId3" imgW="1704960" imgH="714240"/>
        </mc:Choice>
        <mc:Fallback>
          <p:control name="TextBox1" r:id="rId3" imgW="1704960" imgH="714240">
            <p:pic>
              <p:nvPicPr>
                <p:cNvPr id="8" name="TextBox1">
                  <a:extLst>
                    <a:ext uri="{FF2B5EF4-FFF2-40B4-BE49-F238E27FC236}">
                      <a16:creationId xmlns:a16="http://schemas.microsoft.com/office/drawing/2014/main" id="{D6190C34-2E6D-4FC0-9265-87F37E248AEB}"/>
                    </a:ext>
                  </a:extLst>
                </p:cNvPr>
                <p:cNvPicPr>
                  <a:picLocks/>
                </p:cNvPicPr>
                <p:nvPr/>
              </p:nvPicPr>
              <p:blipFill>
                <a:blip r:embed="rId13"/>
                <a:stretch>
                  <a:fillRect/>
                </a:stretch>
              </p:blipFill>
              <p:spPr>
                <a:xfrm>
                  <a:off x="5300662" y="1259109"/>
                  <a:ext cx="1709738" cy="713821"/>
                </a:xfrm>
                <a:prstGeom prst="rect">
                  <a:avLst/>
                </a:prstGeom>
              </p:spPr>
            </p:pic>
          </p:control>
        </mc:Fallback>
      </mc:AlternateContent>
      <mc:AlternateContent xmlns:mc="http://schemas.openxmlformats.org/markup-compatibility/2006">
        <mc:Choice xmlns:v="urn:schemas-microsoft-com:vml" Requires="v">
          <p:control spid="1625" name="TextBox2" r:id="rId4" imgW="1704960" imgH="714240"/>
        </mc:Choice>
        <mc:Fallback>
          <p:control name="TextBox2" r:id="rId4" imgW="1704960" imgH="714240">
            <p:pic>
              <p:nvPicPr>
                <p:cNvPr id="12" name="TextBox2">
                  <a:extLst>
                    <a:ext uri="{FF2B5EF4-FFF2-40B4-BE49-F238E27FC236}">
                      <a16:creationId xmlns:a16="http://schemas.microsoft.com/office/drawing/2014/main" id="{F3E07BD9-BE73-43D1-B299-4A0021949DBC}"/>
                    </a:ext>
                  </a:extLst>
                </p:cNvPr>
                <p:cNvPicPr>
                  <a:picLocks/>
                </p:cNvPicPr>
                <p:nvPr/>
              </p:nvPicPr>
              <p:blipFill>
                <a:blip r:embed="rId14"/>
                <a:stretch>
                  <a:fillRect/>
                </a:stretch>
              </p:blipFill>
              <p:spPr>
                <a:xfrm>
                  <a:off x="69214" y="6047656"/>
                  <a:ext cx="1709738" cy="713821"/>
                </a:xfrm>
                <a:prstGeom prst="rect">
                  <a:avLst/>
                </a:prstGeom>
              </p:spPr>
            </p:pic>
          </p:control>
        </mc:Fallback>
      </mc:AlternateContent>
      <mc:AlternateContent xmlns:mc="http://schemas.openxmlformats.org/markup-compatibility/2006">
        <mc:Choice xmlns:v="urn:schemas-microsoft-com:vml" Requires="v">
          <p:control spid="1626" name="TextBox3" r:id="rId5" imgW="1704960" imgH="714240"/>
        </mc:Choice>
        <mc:Fallback>
          <p:control name="TextBox3" r:id="rId5" imgW="1704960" imgH="714240">
            <p:pic>
              <p:nvPicPr>
                <p:cNvPr id="16" name="TextBox3">
                  <a:extLst>
                    <a:ext uri="{FF2B5EF4-FFF2-40B4-BE49-F238E27FC236}">
                      <a16:creationId xmlns:a16="http://schemas.microsoft.com/office/drawing/2014/main" id="{3D2A2AFE-C6CF-4F10-90ED-E06ABCA19816}"/>
                    </a:ext>
                  </a:extLst>
                </p:cNvPr>
                <p:cNvPicPr>
                  <a:picLocks/>
                </p:cNvPicPr>
                <p:nvPr/>
              </p:nvPicPr>
              <p:blipFill>
                <a:blip r:embed="rId13"/>
                <a:stretch>
                  <a:fillRect/>
                </a:stretch>
              </p:blipFill>
              <p:spPr>
                <a:xfrm>
                  <a:off x="10413046" y="6056540"/>
                  <a:ext cx="1709738" cy="713821"/>
                </a:xfrm>
                <a:prstGeom prst="rect">
                  <a:avLst/>
                </a:prstGeom>
              </p:spPr>
            </p:pic>
          </p:control>
        </mc:Fallback>
      </mc:AlternateContent>
      <mc:AlternateContent xmlns:mc="http://schemas.openxmlformats.org/markup-compatibility/2006">
        <mc:Choice xmlns:v="urn:schemas-microsoft-com:vml" Requires="v">
          <p:control spid="1627" name="CommandButton2" r:id="rId6" imgW="1009800" imgH="304920"/>
        </mc:Choice>
        <mc:Fallback>
          <p:control name="CommandButton2" r:id="rId6" imgW="1009800" imgH="304920">
            <p:pic>
              <p:nvPicPr>
                <p:cNvPr id="21" name="CommandButton2">
                  <a:extLst>
                    <a:ext uri="{FF2B5EF4-FFF2-40B4-BE49-F238E27FC236}">
                      <a16:creationId xmlns:a16="http://schemas.microsoft.com/office/drawing/2014/main" id="{773499DE-3D73-459E-BBB1-BA0A8953513E}"/>
                    </a:ext>
                  </a:extLst>
                </p:cNvPr>
                <p:cNvPicPr>
                  <a:picLocks/>
                </p:cNvPicPr>
                <p:nvPr/>
              </p:nvPicPr>
              <p:blipFill>
                <a:blip r:embed="rId15"/>
                <a:stretch>
                  <a:fillRect/>
                </a:stretch>
              </p:blipFill>
              <p:spPr>
                <a:xfrm>
                  <a:off x="80210" y="5745497"/>
                  <a:ext cx="1013904" cy="306387"/>
                </a:xfrm>
                <a:prstGeom prst="rect">
                  <a:avLst/>
                </a:prstGeom>
              </p:spPr>
            </p:pic>
          </p:control>
        </mc:Fallback>
      </mc:AlternateContent>
      <mc:AlternateContent xmlns:mc="http://schemas.openxmlformats.org/markup-compatibility/2006">
        <mc:Choice xmlns:v="urn:schemas-microsoft-com:vml" Requires="v">
          <p:control spid="1628" name="CommandButton3" r:id="rId7" imgW="1019160" imgH="304920"/>
        </mc:Choice>
        <mc:Fallback>
          <p:control name="CommandButton3" r:id="rId7" imgW="1019160" imgH="304920">
            <p:pic>
              <p:nvPicPr>
                <p:cNvPr id="25" name="CommandButton3">
                  <a:extLst>
                    <a:ext uri="{FF2B5EF4-FFF2-40B4-BE49-F238E27FC236}">
                      <a16:creationId xmlns:a16="http://schemas.microsoft.com/office/drawing/2014/main" id="{D5382EC7-2993-4512-9221-ED24F6B23452}"/>
                    </a:ext>
                  </a:extLst>
                </p:cNvPr>
                <p:cNvPicPr>
                  <a:picLocks/>
                </p:cNvPicPr>
                <p:nvPr/>
              </p:nvPicPr>
              <p:blipFill>
                <a:blip r:embed="rId16"/>
                <a:stretch>
                  <a:fillRect/>
                </a:stretch>
              </p:blipFill>
              <p:spPr>
                <a:xfrm>
                  <a:off x="11114197" y="5756634"/>
                  <a:ext cx="1013904" cy="306387"/>
                </a:xfrm>
                <a:prstGeom prst="rect">
                  <a:avLst/>
                </a:prstGeom>
              </p:spPr>
            </p:pic>
          </p:control>
        </mc:Fallback>
      </mc:AlternateContent>
      <mc:AlternateContent xmlns:mc="http://schemas.openxmlformats.org/markup-compatibility/2006">
        <mc:Choice xmlns:v="urn:schemas-microsoft-com:vml" Requires="v">
          <p:control spid="1629" name="CommandButton4" r:id="rId8" imgW="952560" imgH="257040"/>
        </mc:Choice>
        <mc:Fallback>
          <p:control name="CommandButton4" r:id="rId8" imgW="952560" imgH="257040">
            <p:pic>
              <p:nvPicPr>
                <p:cNvPr id="77" name="CommandButton4">
                  <a:extLst>
                    <a:ext uri="{FF2B5EF4-FFF2-40B4-BE49-F238E27FC236}">
                      <a16:creationId xmlns:a16="http://schemas.microsoft.com/office/drawing/2014/main" id="{E7D58905-550F-4206-8F3E-558732122D36}"/>
                    </a:ext>
                  </a:extLst>
                </p:cNvPr>
                <p:cNvPicPr>
                  <a:picLocks/>
                </p:cNvPicPr>
                <p:nvPr/>
              </p:nvPicPr>
              <p:blipFill>
                <a:blip r:embed="rId17"/>
                <a:stretch>
                  <a:fillRect/>
                </a:stretch>
              </p:blipFill>
              <p:spPr>
                <a:xfrm>
                  <a:off x="5613356" y="5950678"/>
                  <a:ext cx="952500" cy="254860"/>
                </a:xfrm>
                <a:prstGeom prst="rect">
                  <a:avLst/>
                </a:prstGeom>
              </p:spPr>
            </p:pic>
          </p:control>
        </mc:Fallback>
      </mc:AlternateContent>
    </p:controls>
    <p:extLst>
      <p:ext uri="{BB962C8B-B14F-4D97-AF65-F5344CB8AC3E}">
        <p14:creationId xmlns:p14="http://schemas.microsoft.com/office/powerpoint/2010/main" val="36572742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500"/>
                                        <p:tgtEl>
                                          <p:spTgt spid="17">
                                            <p:txEl>
                                              <p:pRg st="0" end="0"/>
                                            </p:txEl>
                                          </p:spTgt>
                                        </p:tgtEl>
                                      </p:cBhvr>
                                    </p:animEffec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xEl>
                                              <p:pRg st="0" end="0"/>
                                            </p:txEl>
                                          </p:spTgt>
                                        </p:tgtEl>
                                        <p:attrNameLst>
                                          <p:attrName>style.visibility</p:attrName>
                                        </p:attrNameLst>
                                      </p:cBhvr>
                                      <p:to>
                                        <p:strVal val="visible"/>
                                      </p:to>
                                    </p:set>
                                    <p:animEffect transition="in" filter="fade">
                                      <p:cBhvr>
                                        <p:cTn id="31" dur="500"/>
                                        <p:tgtEl>
                                          <p:spTgt spid="22">
                                            <p:txEl>
                                              <p:pRg st="0" end="0"/>
                                            </p:txEl>
                                          </p:spTgt>
                                        </p:tgtEl>
                                      </p:cBhvr>
                                    </p:animEffect>
                                  </p:childTnLst>
                                </p:cTn>
                              </p:par>
                            </p:childTnLst>
                          </p:cTn>
                        </p:par>
                      </p:childTnLst>
                    </p:cTn>
                  </p:par>
                </p:childTnLst>
              </p:cTn>
              <p:nextCondLst>
                <p:cond evt="onClick" delay="0">
                  <p:tgtEl>
                    <p:spTgt spid="23"/>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fade">
                                      <p:cBhvr>
                                        <p:cTn id="37" dur="500"/>
                                        <p:tgtEl>
                                          <p:spTgt spid="26">
                                            <p:txEl>
                                              <p:pRg st="0" end="0"/>
                                            </p:txEl>
                                          </p:spTgt>
                                        </p:tgtEl>
                                      </p:cBhvr>
                                    </p:animEffect>
                                  </p:childTnLst>
                                </p:cTn>
                              </p:par>
                            </p:childTnLst>
                          </p:cTn>
                        </p:par>
                      </p:childTnLst>
                    </p:cTn>
                  </p:par>
                </p:childTnLst>
              </p:cTn>
              <p:nextCondLst>
                <p:cond evt="onClick" delay="0">
                  <p:tgtEl>
                    <p:spTgt spid="27"/>
                  </p:tgtEl>
                </p:cond>
              </p:nextCondLst>
            </p:seq>
            <p:seq concurrent="1" nextAc="seek">
              <p:cTn id="38" restart="whenNotActive" fill="hold" evtFilter="cancelBubble" nodeType="interactiveSeq">
                <p:stCondLst>
                  <p:cond evt="onClick" delay="0">
                    <p:tgtEl>
                      <p:spTgt spid="36"/>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childTnLst>
              </p:cTn>
              <p:nextCondLst>
                <p:cond evt="onClick" delay="0">
                  <p:tgtEl>
                    <p:spTgt spid="36"/>
                  </p:tgtEl>
                </p:cond>
              </p:nextCondLst>
            </p:seq>
            <p:seq concurrent="1" nextAc="seek">
              <p:cTn id="44" restart="whenNotActive" fill="hold" evtFilter="cancelBubble" nodeType="interactiveSeq">
                <p:stCondLst>
                  <p:cond evt="onClick" delay="0">
                    <p:tgtEl>
                      <p:spTgt spid="3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xEl>
                                              <p:pRg st="0" end="0"/>
                                            </p:txEl>
                                          </p:spTgt>
                                        </p:tgtEl>
                                        <p:attrNameLst>
                                          <p:attrName>style.visibility</p:attrName>
                                        </p:attrNameLst>
                                      </p:cBhvr>
                                      <p:to>
                                        <p:strVal val="visible"/>
                                      </p:to>
                                    </p:set>
                                    <p:animEffect transition="in" filter="fade">
                                      <p:cBhvr>
                                        <p:cTn id="49" dur="500"/>
                                        <p:tgtEl>
                                          <p:spTgt spid="37">
                                            <p:txEl>
                                              <p:pRg st="0" end="0"/>
                                            </p:txEl>
                                          </p:spTgt>
                                        </p:tgtEl>
                                      </p:cBhvr>
                                    </p:animEffect>
                                  </p:childTnLst>
                                </p:cTn>
                              </p:par>
                            </p:childTnLst>
                          </p:cTn>
                        </p:par>
                      </p:childTnLst>
                    </p:cTn>
                  </p:par>
                </p:childTnLst>
              </p:cTn>
              <p:nextCondLst>
                <p:cond evt="onClick" delay="0">
                  <p:tgtEl>
                    <p:spTgt spid="38"/>
                  </p:tgtEl>
                </p:cond>
              </p:nextCondLst>
            </p:seq>
            <p:seq concurrent="1" nextAc="seek">
              <p:cTn id="50" restart="whenNotActive" fill="hold" evtFilter="cancelBubble" nodeType="interactiveSeq">
                <p:stCondLst>
                  <p:cond evt="onClick" delay="0">
                    <p:tgtEl>
                      <p:spTgt spid="33"/>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2">
                                            <p:txEl>
                                              <p:pRg st="0" end="0"/>
                                            </p:txEl>
                                          </p:spTgt>
                                        </p:tgtEl>
                                        <p:attrNameLst>
                                          <p:attrName>style.visibility</p:attrName>
                                        </p:attrNameLst>
                                      </p:cBhvr>
                                      <p:to>
                                        <p:strVal val="visible"/>
                                      </p:to>
                                    </p:set>
                                    <p:animEffect transition="in" filter="fade">
                                      <p:cBhvr>
                                        <p:cTn id="55" dur="500"/>
                                        <p:tgtEl>
                                          <p:spTgt spid="32">
                                            <p:txEl>
                                              <p:pRg st="0" end="0"/>
                                            </p:txEl>
                                          </p:spTgt>
                                        </p:tgtEl>
                                      </p:cBhvr>
                                    </p:animEffect>
                                  </p:childTnLst>
                                </p:cTn>
                              </p:par>
                            </p:childTnLst>
                          </p:cTn>
                        </p:par>
                      </p:childTnLst>
                    </p:cTn>
                  </p:par>
                </p:childTnLst>
              </p:cTn>
              <p:nextCondLst>
                <p:cond evt="onClick" delay="0">
                  <p:tgtEl>
                    <p:spTgt spid="33"/>
                  </p:tgtEl>
                </p:cond>
              </p:nextCondLst>
            </p:seq>
            <p:seq concurrent="1" nextAc="seek">
              <p:cTn id="56" restart="whenNotActive" fill="hold" evtFilter="cancelBubble" nodeType="interactiveSeq">
                <p:stCondLst>
                  <p:cond evt="onClick" delay="0">
                    <p:tgtEl>
                      <p:spTgt spid="71"/>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2" nodeType="clickEffect">
                                  <p:stCondLst>
                                    <p:cond delay="0"/>
                                  </p:stCondLst>
                                  <p:childTnLst>
                                    <p:animEffect transition="out" filter="fade">
                                      <p:cBhvr>
                                        <p:cTn id="60" dur="500"/>
                                        <p:tgtEl>
                                          <p:spTgt spid="71"/>
                                        </p:tgtEl>
                                      </p:cBhvr>
                                    </p:animEffect>
                                    <p:set>
                                      <p:cBhvr>
                                        <p:cTn id="61"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62" restart="whenNotActive" fill="hold" evtFilter="cancelBubble" nodeType="interactiveSeq">
                <p:stCondLst>
                  <p:cond evt="onClick" delay="0">
                    <p:tgtEl>
                      <p:spTgt spid="72"/>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withEffect">
                                  <p:stCondLst>
                                    <p:cond delay="0"/>
                                  </p:stCondLst>
                                  <p:childTnLst>
                                    <p:animEffect transition="out" filter="fade">
                                      <p:cBhvr>
                                        <p:cTn id="66" dur="500"/>
                                        <p:tgtEl>
                                          <p:spTgt spid="72"/>
                                        </p:tgtEl>
                                      </p:cBhvr>
                                    </p:animEffect>
                                    <p:set>
                                      <p:cBhvr>
                                        <p:cTn id="67" dur="1" fill="hold">
                                          <p:stCondLst>
                                            <p:cond delay="499"/>
                                          </p:stCondLst>
                                        </p:cTn>
                                        <p:tgtEl>
                                          <p:spTgt spid="72"/>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36"/>
                                        </p:tgtEl>
                                      </p:cBhvr>
                                    </p:animEffect>
                                    <p:set>
                                      <p:cBhvr>
                                        <p:cTn id="70" dur="1" fill="hold">
                                          <p:stCondLst>
                                            <p:cond delay="499"/>
                                          </p:stCondLst>
                                        </p:cTn>
                                        <p:tgtEl>
                                          <p:spTgt spid="36"/>
                                        </p:tgtEl>
                                        <p:attrNameLst>
                                          <p:attrName>style.visibility</p:attrName>
                                        </p:attrNameLst>
                                      </p:cBhvr>
                                      <p:to>
                                        <p:strVal val="hidden"/>
                                      </p:to>
                                    </p:set>
                                  </p:childTnLst>
                                </p:cTn>
                              </p:par>
                              <p:par>
                                <p:cTn id="71" presetID="1" presetClass="exit" presetSubtype="0" fill="hold" grpId="0" nodeType="withEffect">
                                  <p:stCondLst>
                                    <p:cond delay="500"/>
                                  </p:stCondLst>
                                  <p:childTnLst>
                                    <p:set>
                                      <p:cBhvr>
                                        <p:cTn id="72" dur="1" fill="hold">
                                          <p:stCondLst>
                                            <p:cond delay="0"/>
                                          </p:stCondLst>
                                        </p:cTn>
                                        <p:tgtEl>
                                          <p:spTgt spid="70"/>
                                        </p:tgtEl>
                                        <p:attrNameLst>
                                          <p:attrName>style.visibility</p:attrName>
                                        </p:attrNameLst>
                                      </p:cBhvr>
                                      <p:to>
                                        <p:strVal val="hidden"/>
                                      </p:to>
                                    </p:set>
                                  </p:childTnLst>
                                </p:cTn>
                              </p:par>
                            </p:childTnLst>
                          </p:cTn>
                        </p:par>
                        <p:par>
                          <p:cTn id="73" fill="hold">
                            <p:stCondLst>
                              <p:cond delay="500"/>
                            </p:stCondLst>
                            <p:childTnLst>
                              <p:par>
                                <p:cTn id="74" presetID="1" presetClass="exit" presetSubtype="0" fill="hold" grpId="0" nodeType="afterEffect">
                                  <p:stCondLst>
                                    <p:cond delay="1000"/>
                                  </p:stCondLst>
                                  <p:childTnLst>
                                    <p:set>
                                      <p:cBhvr>
                                        <p:cTn id="75" dur="1" fill="hold">
                                          <p:stCondLst>
                                            <p:cond delay="0"/>
                                          </p:stCondLst>
                                        </p:cTn>
                                        <p:tgtEl>
                                          <p:spTgt spid="69"/>
                                        </p:tgtEl>
                                        <p:attrNameLst>
                                          <p:attrName>style.visibility</p:attrName>
                                        </p:attrNameLst>
                                      </p:cBhvr>
                                      <p:to>
                                        <p:strVal val="hidden"/>
                                      </p:to>
                                    </p:set>
                                  </p:childTnLst>
                                </p:cTn>
                              </p:par>
                            </p:childTnLst>
                          </p:cTn>
                        </p:par>
                        <p:par>
                          <p:cTn id="76" fill="hold">
                            <p:stCondLst>
                              <p:cond delay="1500"/>
                            </p:stCondLst>
                            <p:childTnLst>
                              <p:par>
                                <p:cTn id="77" presetID="1" presetClass="exit" presetSubtype="0" fill="hold" grpId="0" nodeType="afterEffect">
                                  <p:stCondLst>
                                    <p:cond delay="1000"/>
                                  </p:stCondLst>
                                  <p:childTnLst>
                                    <p:set>
                                      <p:cBhvr>
                                        <p:cTn id="78" dur="1" fill="hold">
                                          <p:stCondLst>
                                            <p:cond delay="0"/>
                                          </p:stCondLst>
                                        </p:cTn>
                                        <p:tgtEl>
                                          <p:spTgt spid="68"/>
                                        </p:tgtEl>
                                        <p:attrNameLst>
                                          <p:attrName>style.visibility</p:attrName>
                                        </p:attrNameLst>
                                      </p:cBhvr>
                                      <p:to>
                                        <p:strVal val="hidden"/>
                                      </p:to>
                                    </p:set>
                                  </p:childTnLst>
                                </p:cTn>
                              </p:par>
                            </p:childTnLst>
                          </p:cTn>
                        </p:par>
                        <p:par>
                          <p:cTn id="79" fill="hold">
                            <p:stCondLst>
                              <p:cond delay="2500"/>
                            </p:stCondLst>
                            <p:childTnLst>
                              <p:par>
                                <p:cTn id="80" presetID="1" presetClass="exit" presetSubtype="0" fill="hold" grpId="0" nodeType="afterEffect">
                                  <p:stCondLst>
                                    <p:cond delay="1000"/>
                                  </p:stCondLst>
                                  <p:childTnLst>
                                    <p:set>
                                      <p:cBhvr>
                                        <p:cTn id="81" dur="1" fill="hold">
                                          <p:stCondLst>
                                            <p:cond delay="0"/>
                                          </p:stCondLst>
                                        </p:cTn>
                                        <p:tgtEl>
                                          <p:spTgt spid="67"/>
                                        </p:tgtEl>
                                        <p:attrNameLst>
                                          <p:attrName>style.visibility</p:attrName>
                                        </p:attrNameLst>
                                      </p:cBhvr>
                                      <p:to>
                                        <p:strVal val="hidden"/>
                                      </p:to>
                                    </p:set>
                                  </p:childTnLst>
                                </p:cTn>
                              </p:par>
                            </p:childTnLst>
                          </p:cTn>
                        </p:par>
                        <p:par>
                          <p:cTn id="82" fill="hold">
                            <p:stCondLst>
                              <p:cond delay="3500"/>
                            </p:stCondLst>
                            <p:childTnLst>
                              <p:par>
                                <p:cTn id="83" presetID="1" presetClass="exit" presetSubtype="0" fill="hold" grpId="0" nodeType="afterEffect">
                                  <p:stCondLst>
                                    <p:cond delay="1000"/>
                                  </p:stCondLst>
                                  <p:childTnLst>
                                    <p:set>
                                      <p:cBhvr>
                                        <p:cTn id="84" dur="1" fill="hold">
                                          <p:stCondLst>
                                            <p:cond delay="0"/>
                                          </p:stCondLst>
                                        </p:cTn>
                                        <p:tgtEl>
                                          <p:spTgt spid="66"/>
                                        </p:tgtEl>
                                        <p:attrNameLst>
                                          <p:attrName>style.visibility</p:attrName>
                                        </p:attrNameLst>
                                      </p:cBhvr>
                                      <p:to>
                                        <p:strVal val="hidden"/>
                                      </p:to>
                                    </p:set>
                                  </p:childTnLst>
                                </p:cTn>
                              </p:par>
                            </p:childTnLst>
                          </p:cTn>
                        </p:par>
                        <p:par>
                          <p:cTn id="85" fill="hold">
                            <p:stCondLst>
                              <p:cond delay="4500"/>
                            </p:stCondLst>
                            <p:childTnLst>
                              <p:par>
                                <p:cTn id="86" presetID="1" presetClass="exit" presetSubtype="0" fill="hold" grpId="0" nodeType="afterEffect">
                                  <p:stCondLst>
                                    <p:cond delay="1000"/>
                                  </p:stCondLst>
                                  <p:childTnLst>
                                    <p:set>
                                      <p:cBhvr>
                                        <p:cTn id="87" dur="1" fill="hold">
                                          <p:stCondLst>
                                            <p:cond delay="0"/>
                                          </p:stCondLst>
                                        </p:cTn>
                                        <p:tgtEl>
                                          <p:spTgt spid="65"/>
                                        </p:tgtEl>
                                        <p:attrNameLst>
                                          <p:attrName>style.visibility</p:attrName>
                                        </p:attrNameLst>
                                      </p:cBhvr>
                                      <p:to>
                                        <p:strVal val="hidden"/>
                                      </p:to>
                                    </p:set>
                                  </p:childTnLst>
                                </p:cTn>
                              </p:par>
                            </p:childTnLst>
                          </p:cTn>
                        </p:par>
                        <p:par>
                          <p:cTn id="88" fill="hold">
                            <p:stCondLst>
                              <p:cond delay="5500"/>
                            </p:stCondLst>
                            <p:childTnLst>
                              <p:par>
                                <p:cTn id="89" presetID="1" presetClass="exit" presetSubtype="0" fill="hold" grpId="0" nodeType="afterEffect">
                                  <p:stCondLst>
                                    <p:cond delay="1000"/>
                                  </p:stCondLst>
                                  <p:childTnLst>
                                    <p:set>
                                      <p:cBhvr>
                                        <p:cTn id="90" dur="1" fill="hold">
                                          <p:stCondLst>
                                            <p:cond delay="0"/>
                                          </p:stCondLst>
                                        </p:cTn>
                                        <p:tgtEl>
                                          <p:spTgt spid="64"/>
                                        </p:tgtEl>
                                        <p:attrNameLst>
                                          <p:attrName>style.visibility</p:attrName>
                                        </p:attrNameLst>
                                      </p:cBhvr>
                                      <p:to>
                                        <p:strVal val="hidden"/>
                                      </p:to>
                                    </p:set>
                                  </p:childTnLst>
                                </p:cTn>
                              </p:par>
                            </p:childTnLst>
                          </p:cTn>
                        </p:par>
                        <p:par>
                          <p:cTn id="91" fill="hold">
                            <p:stCondLst>
                              <p:cond delay="6500"/>
                            </p:stCondLst>
                            <p:childTnLst>
                              <p:par>
                                <p:cTn id="92" presetID="1" presetClass="exit" presetSubtype="0" fill="hold" grpId="0" nodeType="afterEffect">
                                  <p:stCondLst>
                                    <p:cond delay="1000"/>
                                  </p:stCondLst>
                                  <p:childTnLst>
                                    <p:set>
                                      <p:cBhvr>
                                        <p:cTn id="93" dur="1" fill="hold">
                                          <p:stCondLst>
                                            <p:cond delay="0"/>
                                          </p:stCondLst>
                                        </p:cTn>
                                        <p:tgtEl>
                                          <p:spTgt spid="63"/>
                                        </p:tgtEl>
                                        <p:attrNameLst>
                                          <p:attrName>style.visibility</p:attrName>
                                        </p:attrNameLst>
                                      </p:cBhvr>
                                      <p:to>
                                        <p:strVal val="hidden"/>
                                      </p:to>
                                    </p:set>
                                  </p:childTnLst>
                                </p:cTn>
                              </p:par>
                            </p:childTnLst>
                          </p:cTn>
                        </p:par>
                        <p:par>
                          <p:cTn id="94" fill="hold">
                            <p:stCondLst>
                              <p:cond delay="7500"/>
                            </p:stCondLst>
                            <p:childTnLst>
                              <p:par>
                                <p:cTn id="95" presetID="1" presetClass="exit" presetSubtype="0" fill="hold" grpId="0" nodeType="afterEffect">
                                  <p:stCondLst>
                                    <p:cond delay="1000"/>
                                  </p:stCondLst>
                                  <p:childTnLst>
                                    <p:set>
                                      <p:cBhvr>
                                        <p:cTn id="96" dur="1" fill="hold">
                                          <p:stCondLst>
                                            <p:cond delay="0"/>
                                          </p:stCondLst>
                                        </p:cTn>
                                        <p:tgtEl>
                                          <p:spTgt spid="62"/>
                                        </p:tgtEl>
                                        <p:attrNameLst>
                                          <p:attrName>style.visibility</p:attrName>
                                        </p:attrNameLst>
                                      </p:cBhvr>
                                      <p:to>
                                        <p:strVal val="hidden"/>
                                      </p:to>
                                    </p:set>
                                  </p:childTnLst>
                                </p:cTn>
                              </p:par>
                            </p:childTnLst>
                          </p:cTn>
                        </p:par>
                        <p:par>
                          <p:cTn id="97" fill="hold">
                            <p:stCondLst>
                              <p:cond delay="8500"/>
                            </p:stCondLst>
                            <p:childTnLst>
                              <p:par>
                                <p:cTn id="98" presetID="1" presetClass="exit" presetSubtype="0" fill="hold" grpId="0" nodeType="afterEffect">
                                  <p:stCondLst>
                                    <p:cond delay="1000"/>
                                  </p:stCondLst>
                                  <p:childTnLst>
                                    <p:set>
                                      <p:cBhvr>
                                        <p:cTn id="99" dur="1" fill="hold">
                                          <p:stCondLst>
                                            <p:cond delay="0"/>
                                          </p:stCondLst>
                                        </p:cTn>
                                        <p:tgtEl>
                                          <p:spTgt spid="61"/>
                                        </p:tgtEl>
                                        <p:attrNameLst>
                                          <p:attrName>style.visibility</p:attrName>
                                        </p:attrNameLst>
                                      </p:cBhvr>
                                      <p:to>
                                        <p:strVal val="hidden"/>
                                      </p:to>
                                    </p:set>
                                  </p:childTnLst>
                                </p:cTn>
                              </p:par>
                            </p:childTnLst>
                          </p:cTn>
                        </p:par>
                        <p:par>
                          <p:cTn id="100" fill="hold">
                            <p:stCondLst>
                              <p:cond delay="9500"/>
                            </p:stCondLst>
                            <p:childTnLst>
                              <p:par>
                                <p:cTn id="101" presetID="1" presetClass="exit" presetSubtype="0" fill="hold" grpId="0" nodeType="afterEffect">
                                  <p:stCondLst>
                                    <p:cond delay="1000"/>
                                  </p:stCondLst>
                                  <p:childTnLst>
                                    <p:set>
                                      <p:cBhvr>
                                        <p:cTn id="102" dur="1" fill="hold">
                                          <p:stCondLst>
                                            <p:cond delay="0"/>
                                          </p:stCondLst>
                                        </p:cTn>
                                        <p:tgtEl>
                                          <p:spTgt spid="60"/>
                                        </p:tgtEl>
                                        <p:attrNameLst>
                                          <p:attrName>style.visibility</p:attrName>
                                        </p:attrNameLst>
                                      </p:cBhvr>
                                      <p:to>
                                        <p:strVal val="hidden"/>
                                      </p:to>
                                    </p:set>
                                  </p:childTnLst>
                                </p:cTn>
                              </p:par>
                            </p:childTnLst>
                          </p:cTn>
                        </p:par>
                        <p:par>
                          <p:cTn id="103" fill="hold">
                            <p:stCondLst>
                              <p:cond delay="10500"/>
                            </p:stCondLst>
                            <p:childTnLst>
                              <p:par>
                                <p:cTn id="104" presetID="1" presetClass="exit" presetSubtype="0" fill="hold" grpId="0" nodeType="afterEffect">
                                  <p:stCondLst>
                                    <p:cond delay="1000"/>
                                  </p:stCondLst>
                                  <p:childTnLst>
                                    <p:set>
                                      <p:cBhvr>
                                        <p:cTn id="105" dur="1" fill="hold">
                                          <p:stCondLst>
                                            <p:cond delay="0"/>
                                          </p:stCondLst>
                                        </p:cTn>
                                        <p:tgtEl>
                                          <p:spTgt spid="59"/>
                                        </p:tgtEl>
                                        <p:attrNameLst>
                                          <p:attrName>style.visibility</p:attrName>
                                        </p:attrNameLst>
                                      </p:cBhvr>
                                      <p:to>
                                        <p:strVal val="hidden"/>
                                      </p:to>
                                    </p:set>
                                  </p:childTnLst>
                                </p:cTn>
                              </p:par>
                            </p:childTnLst>
                          </p:cTn>
                        </p:par>
                        <p:par>
                          <p:cTn id="106" fill="hold">
                            <p:stCondLst>
                              <p:cond delay="11500"/>
                            </p:stCondLst>
                            <p:childTnLst>
                              <p:par>
                                <p:cTn id="107" presetID="1" presetClass="exit" presetSubtype="0" fill="hold" grpId="0" nodeType="afterEffect">
                                  <p:stCondLst>
                                    <p:cond delay="1000"/>
                                  </p:stCondLst>
                                  <p:childTnLst>
                                    <p:set>
                                      <p:cBhvr>
                                        <p:cTn id="108" dur="1" fill="hold">
                                          <p:stCondLst>
                                            <p:cond delay="0"/>
                                          </p:stCondLst>
                                        </p:cTn>
                                        <p:tgtEl>
                                          <p:spTgt spid="58"/>
                                        </p:tgtEl>
                                        <p:attrNameLst>
                                          <p:attrName>style.visibility</p:attrName>
                                        </p:attrNameLst>
                                      </p:cBhvr>
                                      <p:to>
                                        <p:strVal val="hidden"/>
                                      </p:to>
                                    </p:set>
                                  </p:childTnLst>
                                </p:cTn>
                              </p:par>
                            </p:childTnLst>
                          </p:cTn>
                        </p:par>
                        <p:par>
                          <p:cTn id="109" fill="hold">
                            <p:stCondLst>
                              <p:cond delay="12500"/>
                            </p:stCondLst>
                            <p:childTnLst>
                              <p:par>
                                <p:cTn id="110" presetID="1" presetClass="exit" presetSubtype="0" fill="hold" grpId="0" nodeType="afterEffect">
                                  <p:stCondLst>
                                    <p:cond delay="1000"/>
                                  </p:stCondLst>
                                  <p:childTnLst>
                                    <p:set>
                                      <p:cBhvr>
                                        <p:cTn id="111" dur="1" fill="hold">
                                          <p:stCondLst>
                                            <p:cond delay="0"/>
                                          </p:stCondLst>
                                        </p:cTn>
                                        <p:tgtEl>
                                          <p:spTgt spid="57"/>
                                        </p:tgtEl>
                                        <p:attrNameLst>
                                          <p:attrName>style.visibility</p:attrName>
                                        </p:attrNameLst>
                                      </p:cBhvr>
                                      <p:to>
                                        <p:strVal val="hidden"/>
                                      </p:to>
                                    </p:set>
                                  </p:childTnLst>
                                </p:cTn>
                              </p:par>
                            </p:childTnLst>
                          </p:cTn>
                        </p:par>
                        <p:par>
                          <p:cTn id="112" fill="hold">
                            <p:stCondLst>
                              <p:cond delay="13500"/>
                            </p:stCondLst>
                            <p:childTnLst>
                              <p:par>
                                <p:cTn id="113" presetID="1" presetClass="exit" presetSubtype="0" fill="hold" grpId="0" nodeType="afterEffect">
                                  <p:stCondLst>
                                    <p:cond delay="1000"/>
                                  </p:stCondLst>
                                  <p:childTnLst>
                                    <p:set>
                                      <p:cBhvr>
                                        <p:cTn id="114" dur="1" fill="hold">
                                          <p:stCondLst>
                                            <p:cond delay="0"/>
                                          </p:stCondLst>
                                        </p:cTn>
                                        <p:tgtEl>
                                          <p:spTgt spid="56"/>
                                        </p:tgtEl>
                                        <p:attrNameLst>
                                          <p:attrName>style.visibility</p:attrName>
                                        </p:attrNameLst>
                                      </p:cBhvr>
                                      <p:to>
                                        <p:strVal val="hidden"/>
                                      </p:to>
                                    </p:set>
                                  </p:childTnLst>
                                </p:cTn>
                              </p:par>
                            </p:childTnLst>
                          </p:cTn>
                        </p:par>
                        <p:par>
                          <p:cTn id="115" fill="hold">
                            <p:stCondLst>
                              <p:cond delay="14500"/>
                            </p:stCondLst>
                            <p:childTnLst>
                              <p:par>
                                <p:cTn id="116" presetID="1" presetClass="exit" presetSubtype="0" fill="hold" grpId="0" nodeType="afterEffect">
                                  <p:stCondLst>
                                    <p:cond delay="1000"/>
                                  </p:stCondLst>
                                  <p:childTnLst>
                                    <p:set>
                                      <p:cBhvr>
                                        <p:cTn id="117" dur="1" fill="hold">
                                          <p:stCondLst>
                                            <p:cond delay="0"/>
                                          </p:stCondLst>
                                        </p:cTn>
                                        <p:tgtEl>
                                          <p:spTgt spid="55"/>
                                        </p:tgtEl>
                                        <p:attrNameLst>
                                          <p:attrName>style.visibility</p:attrName>
                                        </p:attrNameLst>
                                      </p:cBhvr>
                                      <p:to>
                                        <p:strVal val="hidden"/>
                                      </p:to>
                                    </p:set>
                                  </p:childTnLst>
                                </p:cTn>
                              </p:par>
                            </p:childTnLst>
                          </p:cTn>
                        </p:par>
                        <p:par>
                          <p:cTn id="118" fill="hold">
                            <p:stCondLst>
                              <p:cond delay="15500"/>
                            </p:stCondLst>
                            <p:childTnLst>
                              <p:par>
                                <p:cTn id="119" presetID="1" presetClass="exit" presetSubtype="0" fill="hold" grpId="0" nodeType="afterEffect">
                                  <p:stCondLst>
                                    <p:cond delay="1000"/>
                                  </p:stCondLst>
                                  <p:childTnLst>
                                    <p:set>
                                      <p:cBhvr>
                                        <p:cTn id="120" dur="1" fill="hold">
                                          <p:stCondLst>
                                            <p:cond delay="0"/>
                                          </p:stCondLst>
                                        </p:cTn>
                                        <p:tgtEl>
                                          <p:spTgt spid="54"/>
                                        </p:tgtEl>
                                        <p:attrNameLst>
                                          <p:attrName>style.visibility</p:attrName>
                                        </p:attrNameLst>
                                      </p:cBhvr>
                                      <p:to>
                                        <p:strVal val="hidden"/>
                                      </p:to>
                                    </p:set>
                                  </p:childTnLst>
                                </p:cTn>
                              </p:par>
                            </p:childTnLst>
                          </p:cTn>
                        </p:par>
                        <p:par>
                          <p:cTn id="121" fill="hold">
                            <p:stCondLst>
                              <p:cond delay="16500"/>
                            </p:stCondLst>
                            <p:childTnLst>
                              <p:par>
                                <p:cTn id="122" presetID="1" presetClass="exit" presetSubtype="0" fill="hold" grpId="0" nodeType="afterEffect">
                                  <p:stCondLst>
                                    <p:cond delay="1000"/>
                                  </p:stCondLst>
                                  <p:childTnLst>
                                    <p:set>
                                      <p:cBhvr>
                                        <p:cTn id="123" dur="1" fill="hold">
                                          <p:stCondLst>
                                            <p:cond delay="0"/>
                                          </p:stCondLst>
                                        </p:cTn>
                                        <p:tgtEl>
                                          <p:spTgt spid="53"/>
                                        </p:tgtEl>
                                        <p:attrNameLst>
                                          <p:attrName>style.visibility</p:attrName>
                                        </p:attrNameLst>
                                      </p:cBhvr>
                                      <p:to>
                                        <p:strVal val="hidden"/>
                                      </p:to>
                                    </p:set>
                                  </p:childTnLst>
                                </p:cTn>
                              </p:par>
                            </p:childTnLst>
                          </p:cTn>
                        </p:par>
                        <p:par>
                          <p:cTn id="124" fill="hold">
                            <p:stCondLst>
                              <p:cond delay="17500"/>
                            </p:stCondLst>
                            <p:childTnLst>
                              <p:par>
                                <p:cTn id="125" presetID="1" presetClass="exit" presetSubtype="0" fill="hold" grpId="0" nodeType="afterEffect">
                                  <p:stCondLst>
                                    <p:cond delay="1000"/>
                                  </p:stCondLst>
                                  <p:childTnLst>
                                    <p:set>
                                      <p:cBhvr>
                                        <p:cTn id="126" dur="1" fill="hold">
                                          <p:stCondLst>
                                            <p:cond delay="0"/>
                                          </p:stCondLst>
                                        </p:cTn>
                                        <p:tgtEl>
                                          <p:spTgt spid="52"/>
                                        </p:tgtEl>
                                        <p:attrNameLst>
                                          <p:attrName>style.visibility</p:attrName>
                                        </p:attrNameLst>
                                      </p:cBhvr>
                                      <p:to>
                                        <p:strVal val="hidden"/>
                                      </p:to>
                                    </p:set>
                                  </p:childTnLst>
                                </p:cTn>
                              </p:par>
                            </p:childTnLst>
                          </p:cTn>
                        </p:par>
                        <p:par>
                          <p:cTn id="127" fill="hold">
                            <p:stCondLst>
                              <p:cond delay="18500"/>
                            </p:stCondLst>
                            <p:childTnLst>
                              <p:par>
                                <p:cTn id="128" presetID="1" presetClass="exit" presetSubtype="0" fill="hold" grpId="0" nodeType="afterEffect">
                                  <p:stCondLst>
                                    <p:cond delay="1000"/>
                                  </p:stCondLst>
                                  <p:childTnLst>
                                    <p:set>
                                      <p:cBhvr>
                                        <p:cTn id="129" dur="1" fill="hold">
                                          <p:stCondLst>
                                            <p:cond delay="0"/>
                                          </p:stCondLst>
                                        </p:cTn>
                                        <p:tgtEl>
                                          <p:spTgt spid="51"/>
                                        </p:tgtEl>
                                        <p:attrNameLst>
                                          <p:attrName>style.visibility</p:attrName>
                                        </p:attrNameLst>
                                      </p:cBhvr>
                                      <p:to>
                                        <p:strVal val="hidden"/>
                                      </p:to>
                                    </p:set>
                                  </p:childTnLst>
                                </p:cTn>
                              </p:par>
                            </p:childTnLst>
                          </p:cTn>
                        </p:par>
                        <p:par>
                          <p:cTn id="130" fill="hold">
                            <p:stCondLst>
                              <p:cond delay="19500"/>
                            </p:stCondLst>
                            <p:childTnLst>
                              <p:par>
                                <p:cTn id="131" presetID="1" presetClass="exit" presetSubtype="0" fill="hold" grpId="0" nodeType="afterEffect">
                                  <p:stCondLst>
                                    <p:cond delay="1000"/>
                                  </p:stCondLst>
                                  <p:childTnLst>
                                    <p:set>
                                      <p:cBhvr>
                                        <p:cTn id="132" dur="1" fill="hold">
                                          <p:stCondLst>
                                            <p:cond delay="0"/>
                                          </p:stCondLst>
                                        </p:cTn>
                                        <p:tgtEl>
                                          <p:spTgt spid="50"/>
                                        </p:tgtEl>
                                        <p:attrNameLst>
                                          <p:attrName>style.visibility</p:attrName>
                                        </p:attrNameLst>
                                      </p:cBhvr>
                                      <p:to>
                                        <p:strVal val="hidden"/>
                                      </p:to>
                                    </p:set>
                                  </p:childTnLst>
                                </p:cTn>
                              </p:par>
                            </p:childTnLst>
                          </p:cTn>
                        </p:par>
                        <p:par>
                          <p:cTn id="133" fill="hold">
                            <p:stCondLst>
                              <p:cond delay="20500"/>
                            </p:stCondLst>
                            <p:childTnLst>
                              <p:par>
                                <p:cTn id="134" presetID="1" presetClass="exit" presetSubtype="0" fill="hold" grpId="0" nodeType="afterEffect">
                                  <p:stCondLst>
                                    <p:cond delay="1000"/>
                                  </p:stCondLst>
                                  <p:childTnLst>
                                    <p:set>
                                      <p:cBhvr>
                                        <p:cTn id="135" dur="1" fill="hold">
                                          <p:stCondLst>
                                            <p:cond delay="0"/>
                                          </p:stCondLst>
                                        </p:cTn>
                                        <p:tgtEl>
                                          <p:spTgt spid="49"/>
                                        </p:tgtEl>
                                        <p:attrNameLst>
                                          <p:attrName>style.visibility</p:attrName>
                                        </p:attrNameLst>
                                      </p:cBhvr>
                                      <p:to>
                                        <p:strVal val="hidden"/>
                                      </p:to>
                                    </p:set>
                                  </p:childTnLst>
                                </p:cTn>
                              </p:par>
                            </p:childTnLst>
                          </p:cTn>
                        </p:par>
                        <p:par>
                          <p:cTn id="136" fill="hold">
                            <p:stCondLst>
                              <p:cond delay="21500"/>
                            </p:stCondLst>
                            <p:childTnLst>
                              <p:par>
                                <p:cTn id="137" presetID="1" presetClass="exit" presetSubtype="0" fill="hold" grpId="0" nodeType="afterEffect">
                                  <p:stCondLst>
                                    <p:cond delay="1000"/>
                                  </p:stCondLst>
                                  <p:childTnLst>
                                    <p:set>
                                      <p:cBhvr>
                                        <p:cTn id="138" dur="1" fill="hold">
                                          <p:stCondLst>
                                            <p:cond delay="0"/>
                                          </p:stCondLst>
                                        </p:cTn>
                                        <p:tgtEl>
                                          <p:spTgt spid="48"/>
                                        </p:tgtEl>
                                        <p:attrNameLst>
                                          <p:attrName>style.visibility</p:attrName>
                                        </p:attrNameLst>
                                      </p:cBhvr>
                                      <p:to>
                                        <p:strVal val="hidden"/>
                                      </p:to>
                                    </p:set>
                                  </p:childTnLst>
                                </p:cTn>
                              </p:par>
                            </p:childTnLst>
                          </p:cTn>
                        </p:par>
                        <p:par>
                          <p:cTn id="139" fill="hold">
                            <p:stCondLst>
                              <p:cond delay="22500"/>
                            </p:stCondLst>
                            <p:childTnLst>
                              <p:par>
                                <p:cTn id="140" presetID="1" presetClass="exit" presetSubtype="0" fill="hold" grpId="0" nodeType="afterEffect">
                                  <p:stCondLst>
                                    <p:cond delay="1000"/>
                                  </p:stCondLst>
                                  <p:childTnLst>
                                    <p:set>
                                      <p:cBhvr>
                                        <p:cTn id="141" dur="1" fill="hold">
                                          <p:stCondLst>
                                            <p:cond delay="0"/>
                                          </p:stCondLst>
                                        </p:cTn>
                                        <p:tgtEl>
                                          <p:spTgt spid="47"/>
                                        </p:tgtEl>
                                        <p:attrNameLst>
                                          <p:attrName>style.visibility</p:attrName>
                                        </p:attrNameLst>
                                      </p:cBhvr>
                                      <p:to>
                                        <p:strVal val="hidden"/>
                                      </p:to>
                                    </p:set>
                                  </p:childTnLst>
                                </p:cTn>
                              </p:par>
                            </p:childTnLst>
                          </p:cTn>
                        </p:par>
                        <p:par>
                          <p:cTn id="142" fill="hold">
                            <p:stCondLst>
                              <p:cond delay="23500"/>
                            </p:stCondLst>
                            <p:childTnLst>
                              <p:par>
                                <p:cTn id="143" presetID="1" presetClass="exit" presetSubtype="0" fill="hold" grpId="0" nodeType="afterEffect">
                                  <p:stCondLst>
                                    <p:cond delay="1000"/>
                                  </p:stCondLst>
                                  <p:childTnLst>
                                    <p:set>
                                      <p:cBhvr>
                                        <p:cTn id="144" dur="1" fill="hold">
                                          <p:stCondLst>
                                            <p:cond delay="0"/>
                                          </p:stCondLst>
                                        </p:cTn>
                                        <p:tgtEl>
                                          <p:spTgt spid="46"/>
                                        </p:tgtEl>
                                        <p:attrNameLst>
                                          <p:attrName>style.visibility</p:attrName>
                                        </p:attrNameLst>
                                      </p:cBhvr>
                                      <p:to>
                                        <p:strVal val="hidden"/>
                                      </p:to>
                                    </p:set>
                                  </p:childTnLst>
                                </p:cTn>
                              </p:par>
                            </p:childTnLst>
                          </p:cTn>
                        </p:par>
                        <p:par>
                          <p:cTn id="145" fill="hold">
                            <p:stCondLst>
                              <p:cond delay="24500"/>
                            </p:stCondLst>
                            <p:childTnLst>
                              <p:par>
                                <p:cTn id="146" presetID="1" presetClass="exit" presetSubtype="0" fill="hold" grpId="0" nodeType="afterEffect">
                                  <p:stCondLst>
                                    <p:cond delay="1000"/>
                                  </p:stCondLst>
                                  <p:childTnLst>
                                    <p:set>
                                      <p:cBhvr>
                                        <p:cTn id="147" dur="1" fill="hold">
                                          <p:stCondLst>
                                            <p:cond delay="0"/>
                                          </p:stCondLst>
                                        </p:cTn>
                                        <p:tgtEl>
                                          <p:spTgt spid="45"/>
                                        </p:tgtEl>
                                        <p:attrNameLst>
                                          <p:attrName>style.visibility</p:attrName>
                                        </p:attrNameLst>
                                      </p:cBhvr>
                                      <p:to>
                                        <p:strVal val="hidden"/>
                                      </p:to>
                                    </p:set>
                                  </p:childTnLst>
                                </p:cTn>
                              </p:par>
                            </p:childTnLst>
                          </p:cTn>
                        </p:par>
                        <p:par>
                          <p:cTn id="148" fill="hold">
                            <p:stCondLst>
                              <p:cond delay="25500"/>
                            </p:stCondLst>
                            <p:childTnLst>
                              <p:par>
                                <p:cTn id="149" presetID="1" presetClass="exit" presetSubtype="0" fill="hold" grpId="0" nodeType="afterEffect">
                                  <p:stCondLst>
                                    <p:cond delay="1000"/>
                                  </p:stCondLst>
                                  <p:childTnLst>
                                    <p:set>
                                      <p:cBhvr>
                                        <p:cTn id="150" dur="1" fill="hold">
                                          <p:stCondLst>
                                            <p:cond delay="0"/>
                                          </p:stCondLst>
                                        </p:cTn>
                                        <p:tgtEl>
                                          <p:spTgt spid="44"/>
                                        </p:tgtEl>
                                        <p:attrNameLst>
                                          <p:attrName>style.visibility</p:attrName>
                                        </p:attrNameLst>
                                      </p:cBhvr>
                                      <p:to>
                                        <p:strVal val="hidden"/>
                                      </p:to>
                                    </p:set>
                                  </p:childTnLst>
                                </p:cTn>
                              </p:par>
                            </p:childTnLst>
                          </p:cTn>
                        </p:par>
                        <p:par>
                          <p:cTn id="151" fill="hold">
                            <p:stCondLst>
                              <p:cond delay="26500"/>
                            </p:stCondLst>
                            <p:childTnLst>
                              <p:par>
                                <p:cTn id="152" presetID="1" presetClass="exit" presetSubtype="0" fill="hold" grpId="0" nodeType="afterEffect">
                                  <p:stCondLst>
                                    <p:cond delay="1000"/>
                                  </p:stCondLst>
                                  <p:childTnLst>
                                    <p:set>
                                      <p:cBhvr>
                                        <p:cTn id="153" dur="1" fill="hold">
                                          <p:stCondLst>
                                            <p:cond delay="0"/>
                                          </p:stCondLst>
                                        </p:cTn>
                                        <p:tgtEl>
                                          <p:spTgt spid="43"/>
                                        </p:tgtEl>
                                        <p:attrNameLst>
                                          <p:attrName>style.visibility</p:attrName>
                                        </p:attrNameLst>
                                      </p:cBhvr>
                                      <p:to>
                                        <p:strVal val="hidden"/>
                                      </p:to>
                                    </p:set>
                                  </p:childTnLst>
                                </p:cTn>
                              </p:par>
                            </p:childTnLst>
                          </p:cTn>
                        </p:par>
                        <p:par>
                          <p:cTn id="154" fill="hold">
                            <p:stCondLst>
                              <p:cond delay="27500"/>
                            </p:stCondLst>
                            <p:childTnLst>
                              <p:par>
                                <p:cTn id="155" presetID="1" presetClass="exit" presetSubtype="0" fill="hold" grpId="0" nodeType="afterEffect">
                                  <p:stCondLst>
                                    <p:cond delay="1000"/>
                                  </p:stCondLst>
                                  <p:childTnLst>
                                    <p:set>
                                      <p:cBhvr>
                                        <p:cTn id="156" dur="1" fill="hold">
                                          <p:stCondLst>
                                            <p:cond delay="0"/>
                                          </p:stCondLst>
                                        </p:cTn>
                                        <p:tgtEl>
                                          <p:spTgt spid="42"/>
                                        </p:tgtEl>
                                        <p:attrNameLst>
                                          <p:attrName>style.visibility</p:attrName>
                                        </p:attrNameLst>
                                      </p:cBhvr>
                                      <p:to>
                                        <p:strVal val="hidden"/>
                                      </p:to>
                                    </p:set>
                                  </p:childTnLst>
                                </p:cTn>
                              </p:par>
                            </p:childTnLst>
                          </p:cTn>
                        </p:par>
                        <p:par>
                          <p:cTn id="157" fill="hold">
                            <p:stCondLst>
                              <p:cond delay="28500"/>
                            </p:stCondLst>
                            <p:childTnLst>
                              <p:par>
                                <p:cTn id="158" presetID="1" presetClass="exit" presetSubtype="0" fill="hold" grpId="0" nodeType="afterEffect">
                                  <p:stCondLst>
                                    <p:cond delay="1000"/>
                                  </p:stCondLst>
                                  <p:childTnLst>
                                    <p:set>
                                      <p:cBhvr>
                                        <p:cTn id="159" dur="1" fill="hold">
                                          <p:stCondLst>
                                            <p:cond delay="0"/>
                                          </p:stCondLst>
                                        </p:cTn>
                                        <p:tgtEl>
                                          <p:spTgt spid="41"/>
                                        </p:tgtEl>
                                        <p:attrNameLst>
                                          <p:attrName>style.visibility</p:attrName>
                                        </p:attrNameLst>
                                      </p:cBhvr>
                                      <p:to>
                                        <p:strVal val="hidden"/>
                                      </p:to>
                                    </p:set>
                                  </p:childTnLst>
                                </p:cTn>
                              </p:par>
                            </p:childTnLst>
                          </p:cTn>
                        </p:par>
                        <p:par>
                          <p:cTn id="160" fill="hold">
                            <p:stCondLst>
                              <p:cond delay="29500"/>
                            </p:stCondLst>
                            <p:childTnLst>
                              <p:par>
                                <p:cTn id="161" presetID="2" presetClass="entr" presetSubtype="4" fill="hold" grpId="0" nodeType="afterEffect">
                                  <p:stCondLst>
                                    <p:cond delay="0"/>
                                  </p:stCondLst>
                                  <p:childTnLst>
                                    <p:set>
                                      <p:cBhvr>
                                        <p:cTn id="162" dur="1" fill="hold">
                                          <p:stCondLst>
                                            <p:cond delay="0"/>
                                          </p:stCondLst>
                                        </p:cTn>
                                        <p:tgtEl>
                                          <p:spTgt spid="71"/>
                                        </p:tgtEl>
                                        <p:attrNameLst>
                                          <p:attrName>style.visibility</p:attrName>
                                        </p:attrNameLst>
                                      </p:cBhvr>
                                      <p:to>
                                        <p:strVal val="visible"/>
                                      </p:to>
                                    </p:set>
                                    <p:anim calcmode="lin" valueType="num">
                                      <p:cBhvr additive="base">
                                        <p:cTn id="163" dur="500" fill="hold"/>
                                        <p:tgtEl>
                                          <p:spTgt spid="71"/>
                                        </p:tgtEl>
                                        <p:attrNameLst>
                                          <p:attrName>ppt_x</p:attrName>
                                        </p:attrNameLst>
                                      </p:cBhvr>
                                      <p:tavLst>
                                        <p:tav tm="0">
                                          <p:val>
                                            <p:strVal val="#ppt_x"/>
                                          </p:val>
                                        </p:tav>
                                        <p:tav tm="100000">
                                          <p:val>
                                            <p:strVal val="#ppt_x"/>
                                          </p:val>
                                        </p:tav>
                                      </p:tavLst>
                                    </p:anim>
                                    <p:anim calcmode="lin" valueType="num">
                                      <p:cBhvr additive="base">
                                        <p:cTn id="164" dur="500" fill="hold"/>
                                        <p:tgtEl>
                                          <p:spTgt spid="71"/>
                                        </p:tgtEl>
                                        <p:attrNameLst>
                                          <p:attrName>ppt_y</p:attrName>
                                        </p:attrNameLst>
                                      </p:cBhvr>
                                      <p:tavLst>
                                        <p:tav tm="0">
                                          <p:val>
                                            <p:strVal val="1+#ppt_h/2"/>
                                          </p:val>
                                        </p:tav>
                                        <p:tav tm="100000">
                                          <p:val>
                                            <p:strVal val="#ppt_y"/>
                                          </p:val>
                                        </p:tav>
                                      </p:tavLst>
                                    </p:anim>
                                  </p:childTnLst>
                                </p:cTn>
                              </p:par>
                              <p:par>
                                <p:cTn id="165" presetID="42" presetClass="path" presetSubtype="0" accel="50000" decel="50000" fill="hold" grpId="1" nodeType="withEffect">
                                  <p:stCondLst>
                                    <p:cond delay="0"/>
                                  </p:stCondLst>
                                  <p:childTnLst>
                                    <p:animMotion origin="layout" path="M 2.29167E-6 -2.22222E-6 L 0.00299 -0.99537 " pathEditMode="relative" rAng="0" ptsTypes="AA">
                                      <p:cBhvr>
                                        <p:cTn id="166" dur="2000" fill="hold"/>
                                        <p:tgtEl>
                                          <p:spTgt spid="71"/>
                                        </p:tgtEl>
                                        <p:attrNameLst>
                                          <p:attrName>ppt_x</p:attrName>
                                          <p:attrName>ppt_y</p:attrName>
                                        </p:attrNameLst>
                                      </p:cBhvr>
                                      <p:rCtr x="143" y="-49769"/>
                                    </p:animMotion>
                                  </p:childTnLst>
                                </p:cTn>
                              </p:par>
                            </p:childTnLst>
                          </p:cTn>
                        </p:par>
                      </p:childTnLst>
                    </p:cTn>
                  </p:par>
                </p:childTnLst>
              </p:cTn>
              <p:nextCondLst>
                <p:cond evt="onClick" delay="0">
                  <p:tgtEl>
                    <p:spTgt spid="72"/>
                  </p:tgtEl>
                </p:cond>
              </p:nextCondLst>
            </p:seq>
          </p:childTnLst>
        </p:cTn>
      </p:par>
    </p:tnLst>
    <p:bldLst>
      <p:bldP spid="2" grpId="0"/>
      <p:bldP spid="3" grpId="0" build="p"/>
      <p:bldP spid="9" grpId="0" build="p"/>
      <p:bldP spid="13" grpId="0" build="p"/>
      <p:bldP spid="17" grpId="0" build="p"/>
      <p:bldP spid="22" grpId="0" build="p"/>
      <p:bldP spid="26" grpId="0" build="p"/>
      <p:bldP spid="36" grpId="0" animBg="1"/>
      <p:bldP spid="37" grpId="0" build="p"/>
      <p:bldP spid="32" grpId="0" build="p"/>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1" grpId="1" animBg="1"/>
      <p:bldP spid="71" grpId="2"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3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4FA4-3F23-45E8-A92A-6F84BDF05943}"/>
              </a:ext>
            </a:extLst>
          </p:cNvPr>
          <p:cNvSpPr>
            <a:spLocks noGrp="1"/>
          </p:cNvSpPr>
          <p:nvPr>
            <p:ph type="title"/>
          </p:nvPr>
        </p:nvSpPr>
        <p:spPr>
          <a:xfrm>
            <a:off x="0" y="0"/>
            <a:ext cx="12192000" cy="1325563"/>
          </a:xfrm>
        </p:spPr>
        <p:txBody>
          <a:bodyPr>
            <a:normAutofit/>
          </a:bodyPr>
          <a:lstStyle/>
          <a:p>
            <a:pPr algn="ctr"/>
            <a:r>
              <a:rPr lang="en-US" sz="42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You can’t have a school cafeteria</a:t>
            </a:r>
            <a:br>
              <a:rPr lang="en-US" sz="42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n-US" sz="42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without _______________.</a:t>
            </a:r>
          </a:p>
        </p:txBody>
      </p:sp>
      <p:sp>
        <p:nvSpPr>
          <p:cNvPr id="3" name="Content Placeholder 2">
            <a:extLst>
              <a:ext uri="{FF2B5EF4-FFF2-40B4-BE49-F238E27FC236}">
                <a16:creationId xmlns:a16="http://schemas.microsoft.com/office/drawing/2014/main" id="{C100C6D9-1F17-4BDC-8B4A-818A157066DC}"/>
              </a:ext>
            </a:extLst>
          </p:cNvPr>
          <p:cNvSpPr>
            <a:spLocks noGrp="1"/>
          </p:cNvSpPr>
          <p:nvPr>
            <p:ph idx="1"/>
          </p:nvPr>
        </p:nvSpPr>
        <p:spPr>
          <a:xfrm>
            <a:off x="5474179" y="2709715"/>
            <a:ext cx="1768605" cy="879997"/>
          </a:xfrm>
        </p:spPr>
        <p:txBody>
          <a:bodyPr>
            <a:noAutofit/>
          </a:bodyPr>
          <a:lstStyle/>
          <a:p>
            <a:pPr marL="0" indent="0">
              <a:buNone/>
            </a:pPr>
            <a:r>
              <a:rPr lang="en-US" sz="7200" b="1" dirty="0" err="1">
                <a:solidFill>
                  <a:schemeClr val="bg1"/>
                </a:solidFill>
                <a:effectLst>
                  <a:outerShdw blurRad="38100" dist="38100" dir="2700000" algn="tl">
                    <a:srgbClr val="000000">
                      <a:alpha val="43137"/>
                    </a:srgbClr>
                  </a:outerShdw>
                </a:effectLst>
              </a:rPr>
              <a:t>ood</a:t>
            </a:r>
            <a:endParaRPr lang="en-US" sz="7200" b="1" dirty="0">
              <a:solidFill>
                <a:schemeClr val="bg1"/>
              </a:solidFill>
              <a:effectLst>
                <a:outerShdw blurRad="38100" dist="38100" dir="2700000" algn="tl">
                  <a:srgbClr val="000000">
                    <a:alpha val="43137"/>
                  </a:srgbClr>
                </a:outerShdw>
              </a:effectLst>
            </a:endParaRPr>
          </a:p>
        </p:txBody>
      </p:sp>
      <p:sp>
        <p:nvSpPr>
          <p:cNvPr id="4" name="Action Button: Blank 3">
            <a:hlinkClick r:id="" action="ppaction://noaction" highlightClick="1"/>
            <a:extLst>
              <a:ext uri="{FF2B5EF4-FFF2-40B4-BE49-F238E27FC236}">
                <a16:creationId xmlns:a16="http://schemas.microsoft.com/office/drawing/2014/main" id="{6257AF15-3AC6-4354-8228-2D39F5357F4B}"/>
              </a:ext>
            </a:extLst>
          </p:cNvPr>
          <p:cNvSpPr/>
          <p:nvPr/>
        </p:nvSpPr>
        <p:spPr>
          <a:xfrm>
            <a:off x="4955392" y="2673559"/>
            <a:ext cx="581417" cy="942263"/>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effectLst>
                  <a:outerShdw blurRad="38100" dist="38100" dir="2700000" algn="tl">
                    <a:srgbClr val="000000">
                      <a:alpha val="43137"/>
                    </a:srgbClr>
                  </a:outerShdw>
                </a:effectLst>
              </a:rPr>
              <a:t>F</a:t>
            </a:r>
            <a:endParaRPr lang="en-US" sz="7200" b="1" dirty="0">
              <a:effectLst>
                <a:outerShdw blurRad="38100" dist="38100" dir="2700000" algn="tl">
                  <a:srgbClr val="000000">
                    <a:alpha val="43137"/>
                  </a:srgbClr>
                </a:outerShdw>
              </a:effectLst>
            </a:endParaRPr>
          </a:p>
        </p:txBody>
      </p:sp>
      <p:cxnSp>
        <p:nvCxnSpPr>
          <p:cNvPr id="6" name="Straight Connector 5">
            <a:extLst>
              <a:ext uri="{FF2B5EF4-FFF2-40B4-BE49-F238E27FC236}">
                <a16:creationId xmlns:a16="http://schemas.microsoft.com/office/drawing/2014/main" id="{E7F886B5-C098-41CF-ABE4-B11C2C3A3EE7}"/>
              </a:ext>
            </a:extLst>
          </p:cNvPr>
          <p:cNvCxnSpPr>
            <a:cxnSpLocks/>
          </p:cNvCxnSpPr>
          <p:nvPr/>
        </p:nvCxnSpPr>
        <p:spPr>
          <a:xfrm>
            <a:off x="5536809" y="3580159"/>
            <a:ext cx="152376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1133684D-EC5D-40FC-8B88-0632C3F58F55}"/>
              </a:ext>
            </a:extLst>
          </p:cNvPr>
          <p:cNvSpPr txBox="1">
            <a:spLocks/>
          </p:cNvSpPr>
          <p:nvPr/>
        </p:nvSpPr>
        <p:spPr>
          <a:xfrm>
            <a:off x="1825322" y="2004119"/>
            <a:ext cx="1816621"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ables</a:t>
            </a:r>
            <a:endParaRPr lang="en-US" sz="5400" b="1" dirty="0">
              <a:solidFill>
                <a:schemeClr val="bg1"/>
              </a:solidFill>
              <a:effectLst>
                <a:outerShdw blurRad="38100" dist="38100" dir="2700000" algn="tl">
                  <a:srgbClr val="000000">
                    <a:alpha val="43137"/>
                  </a:srgbClr>
                </a:outerShdw>
              </a:effectLst>
            </a:endParaRPr>
          </a:p>
        </p:txBody>
      </p:sp>
      <p:sp>
        <p:nvSpPr>
          <p:cNvPr id="10" name="Action Button: Blank 9">
            <a:hlinkClick r:id="" action="ppaction://noaction" highlightClick="1"/>
            <a:extLst>
              <a:ext uri="{FF2B5EF4-FFF2-40B4-BE49-F238E27FC236}">
                <a16:creationId xmlns:a16="http://schemas.microsoft.com/office/drawing/2014/main" id="{F716E63C-F979-4B99-833F-9C69A33D964E}"/>
              </a:ext>
            </a:extLst>
          </p:cNvPr>
          <p:cNvSpPr/>
          <p:nvPr/>
        </p:nvSpPr>
        <p:spPr>
          <a:xfrm>
            <a:off x="1307580" y="1916437"/>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T</a:t>
            </a:r>
          </a:p>
        </p:txBody>
      </p:sp>
      <p:cxnSp>
        <p:nvCxnSpPr>
          <p:cNvPr id="11" name="Straight Connector 10">
            <a:extLst>
              <a:ext uri="{FF2B5EF4-FFF2-40B4-BE49-F238E27FC236}">
                <a16:creationId xmlns:a16="http://schemas.microsoft.com/office/drawing/2014/main" id="{8C6348C4-122B-47AC-8506-7493D5F196E4}"/>
              </a:ext>
            </a:extLst>
          </p:cNvPr>
          <p:cNvCxnSpPr>
            <a:cxnSpLocks/>
          </p:cNvCxnSpPr>
          <p:nvPr/>
        </p:nvCxnSpPr>
        <p:spPr>
          <a:xfrm>
            <a:off x="1887952" y="2709496"/>
            <a:ext cx="1576191"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694AFC7E-4853-4CC2-8E10-DE84B1C14756}"/>
              </a:ext>
            </a:extLst>
          </p:cNvPr>
          <p:cNvSpPr txBox="1">
            <a:spLocks/>
          </p:cNvSpPr>
          <p:nvPr/>
        </p:nvSpPr>
        <p:spPr>
          <a:xfrm>
            <a:off x="9609024" y="3459301"/>
            <a:ext cx="2019821"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orkers</a:t>
            </a:r>
            <a:endParaRPr lang="en-US" sz="5400" b="1" dirty="0">
              <a:solidFill>
                <a:schemeClr val="bg1"/>
              </a:solidFill>
              <a:effectLst>
                <a:outerShdw blurRad="38100" dist="38100" dir="2700000" algn="tl">
                  <a:srgbClr val="000000">
                    <a:alpha val="43137"/>
                  </a:srgbClr>
                </a:outerShdw>
              </a:effectLst>
            </a:endParaRPr>
          </a:p>
        </p:txBody>
      </p:sp>
      <p:sp>
        <p:nvSpPr>
          <p:cNvPr id="14" name="Action Button: Blank 13">
            <a:hlinkClick r:id="" action="ppaction://noaction" highlightClick="1"/>
            <a:extLst>
              <a:ext uri="{FF2B5EF4-FFF2-40B4-BE49-F238E27FC236}">
                <a16:creationId xmlns:a16="http://schemas.microsoft.com/office/drawing/2014/main" id="{3FFACAFE-73DC-4F1C-BC2C-A06657342FE9}"/>
              </a:ext>
            </a:extLst>
          </p:cNvPr>
          <p:cNvSpPr/>
          <p:nvPr/>
        </p:nvSpPr>
        <p:spPr>
          <a:xfrm>
            <a:off x="8911045" y="3371619"/>
            <a:ext cx="760609"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W</a:t>
            </a:r>
          </a:p>
        </p:txBody>
      </p:sp>
      <p:cxnSp>
        <p:nvCxnSpPr>
          <p:cNvPr id="15" name="Straight Connector 14">
            <a:extLst>
              <a:ext uri="{FF2B5EF4-FFF2-40B4-BE49-F238E27FC236}">
                <a16:creationId xmlns:a16="http://schemas.microsoft.com/office/drawing/2014/main" id="{CF8230F3-E868-4BE0-A359-B6DA3DE9875D}"/>
              </a:ext>
            </a:extLst>
          </p:cNvPr>
          <p:cNvCxnSpPr>
            <a:cxnSpLocks/>
          </p:cNvCxnSpPr>
          <p:nvPr/>
        </p:nvCxnSpPr>
        <p:spPr>
          <a:xfrm>
            <a:off x="9671654" y="4146319"/>
            <a:ext cx="1779391"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38F7FE3-B0E7-4E79-AED2-BE5A85DB887C}"/>
              </a:ext>
            </a:extLst>
          </p:cNvPr>
          <p:cNvSpPr txBox="1">
            <a:spLocks/>
          </p:cNvSpPr>
          <p:nvPr/>
        </p:nvSpPr>
        <p:spPr>
          <a:xfrm>
            <a:off x="1611856" y="4833909"/>
            <a:ext cx="1816621"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oise</a:t>
            </a:r>
            <a:endParaRPr lang="en-US" sz="5400" b="1" dirty="0">
              <a:solidFill>
                <a:schemeClr val="bg1"/>
              </a:solidFill>
              <a:effectLst>
                <a:outerShdw blurRad="38100" dist="38100" dir="2700000" algn="tl">
                  <a:srgbClr val="000000">
                    <a:alpha val="43137"/>
                  </a:srgbClr>
                </a:outerShdw>
              </a:effectLst>
            </a:endParaRPr>
          </a:p>
        </p:txBody>
      </p:sp>
      <p:sp>
        <p:nvSpPr>
          <p:cNvPr id="18" name="Action Button: Blank 17">
            <a:hlinkClick r:id="" action="ppaction://noaction" highlightClick="1"/>
            <a:extLst>
              <a:ext uri="{FF2B5EF4-FFF2-40B4-BE49-F238E27FC236}">
                <a16:creationId xmlns:a16="http://schemas.microsoft.com/office/drawing/2014/main" id="{DF5FFDF7-ECA3-4B33-B680-60B06CF43478}"/>
              </a:ext>
            </a:extLst>
          </p:cNvPr>
          <p:cNvSpPr/>
          <p:nvPr/>
        </p:nvSpPr>
        <p:spPr>
          <a:xfrm>
            <a:off x="1094114" y="4746227"/>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N</a:t>
            </a:r>
          </a:p>
        </p:txBody>
      </p:sp>
      <p:cxnSp>
        <p:nvCxnSpPr>
          <p:cNvPr id="19" name="Straight Connector 18">
            <a:extLst>
              <a:ext uri="{FF2B5EF4-FFF2-40B4-BE49-F238E27FC236}">
                <a16:creationId xmlns:a16="http://schemas.microsoft.com/office/drawing/2014/main" id="{E90B279F-132A-4654-BB56-E27E2553742A}"/>
              </a:ext>
            </a:extLst>
          </p:cNvPr>
          <p:cNvCxnSpPr>
            <a:cxnSpLocks/>
          </p:cNvCxnSpPr>
          <p:nvPr/>
        </p:nvCxnSpPr>
        <p:spPr>
          <a:xfrm>
            <a:off x="1674486" y="5520927"/>
            <a:ext cx="120267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211915BE-FE6D-40AF-BC3F-3415E6AF84AE}"/>
              </a:ext>
            </a:extLst>
          </p:cNvPr>
          <p:cNvSpPr txBox="1">
            <a:spLocks/>
          </p:cNvSpPr>
          <p:nvPr/>
        </p:nvSpPr>
        <p:spPr>
          <a:xfrm>
            <a:off x="9067800" y="1893442"/>
            <a:ext cx="2336800" cy="87999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tudents</a:t>
            </a:r>
            <a:endParaRPr lang="en-US" sz="5400" b="1" dirty="0">
              <a:solidFill>
                <a:schemeClr val="bg1"/>
              </a:solidFill>
              <a:effectLst>
                <a:outerShdw blurRad="38100" dist="38100" dir="2700000" algn="tl">
                  <a:srgbClr val="000000">
                    <a:alpha val="43137"/>
                  </a:srgbClr>
                </a:outerShdw>
              </a:effectLst>
            </a:endParaRPr>
          </a:p>
        </p:txBody>
      </p:sp>
      <p:sp>
        <p:nvSpPr>
          <p:cNvPr id="23" name="Action Button: Blank 22">
            <a:hlinkClick r:id="" action="ppaction://noaction" highlightClick="1"/>
            <a:extLst>
              <a:ext uri="{FF2B5EF4-FFF2-40B4-BE49-F238E27FC236}">
                <a16:creationId xmlns:a16="http://schemas.microsoft.com/office/drawing/2014/main" id="{951B9D83-99BA-4B68-BDEA-CC633A4654F7}"/>
              </a:ext>
            </a:extLst>
          </p:cNvPr>
          <p:cNvSpPr/>
          <p:nvPr/>
        </p:nvSpPr>
        <p:spPr>
          <a:xfrm>
            <a:off x="8550058" y="1805760"/>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S</a:t>
            </a:r>
          </a:p>
        </p:txBody>
      </p:sp>
      <p:cxnSp>
        <p:nvCxnSpPr>
          <p:cNvPr id="24" name="Straight Connector 23">
            <a:extLst>
              <a:ext uri="{FF2B5EF4-FFF2-40B4-BE49-F238E27FC236}">
                <a16:creationId xmlns:a16="http://schemas.microsoft.com/office/drawing/2014/main" id="{8099CB98-0869-4936-B3C5-45EE6F50561B}"/>
              </a:ext>
            </a:extLst>
          </p:cNvPr>
          <p:cNvCxnSpPr>
            <a:cxnSpLocks/>
          </p:cNvCxnSpPr>
          <p:nvPr/>
        </p:nvCxnSpPr>
        <p:spPr>
          <a:xfrm>
            <a:off x="9130430" y="2580460"/>
            <a:ext cx="210907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2D33C2EE-B28F-40F2-A5BD-90E6FECDB5F7}"/>
              </a:ext>
            </a:extLst>
          </p:cNvPr>
          <p:cNvSpPr txBox="1">
            <a:spLocks/>
          </p:cNvSpPr>
          <p:nvPr/>
        </p:nvSpPr>
        <p:spPr>
          <a:xfrm>
            <a:off x="8682453" y="4748995"/>
            <a:ext cx="1816621"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izza</a:t>
            </a:r>
            <a:endParaRPr lang="en-US" sz="5400" b="1" dirty="0">
              <a:solidFill>
                <a:schemeClr val="bg1"/>
              </a:solidFill>
              <a:effectLst>
                <a:outerShdw blurRad="38100" dist="38100" dir="2700000" algn="tl">
                  <a:srgbClr val="000000">
                    <a:alpha val="43137"/>
                  </a:srgbClr>
                </a:outerShdw>
              </a:effectLst>
            </a:endParaRPr>
          </a:p>
        </p:txBody>
      </p:sp>
      <p:sp>
        <p:nvSpPr>
          <p:cNvPr id="27" name="Action Button: Blank 26">
            <a:hlinkClick r:id="" action="ppaction://noaction" highlightClick="1"/>
            <a:extLst>
              <a:ext uri="{FF2B5EF4-FFF2-40B4-BE49-F238E27FC236}">
                <a16:creationId xmlns:a16="http://schemas.microsoft.com/office/drawing/2014/main" id="{0CA85733-ED7D-4AF0-8FAA-E3BFF0D329A6}"/>
              </a:ext>
            </a:extLst>
          </p:cNvPr>
          <p:cNvSpPr/>
          <p:nvPr/>
        </p:nvSpPr>
        <p:spPr>
          <a:xfrm>
            <a:off x="8164711" y="4661313"/>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P</a:t>
            </a:r>
          </a:p>
        </p:txBody>
      </p:sp>
      <p:cxnSp>
        <p:nvCxnSpPr>
          <p:cNvPr id="28" name="Straight Connector 27">
            <a:extLst>
              <a:ext uri="{FF2B5EF4-FFF2-40B4-BE49-F238E27FC236}">
                <a16:creationId xmlns:a16="http://schemas.microsoft.com/office/drawing/2014/main" id="{CD3385B3-28B8-4160-B1CD-476501D994FD}"/>
              </a:ext>
            </a:extLst>
          </p:cNvPr>
          <p:cNvCxnSpPr>
            <a:cxnSpLocks/>
          </p:cNvCxnSpPr>
          <p:nvPr/>
        </p:nvCxnSpPr>
        <p:spPr>
          <a:xfrm>
            <a:off x="8745083" y="5436013"/>
            <a:ext cx="1065123"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6" name="Action Button: Blank 35">
            <a:hlinkClick r:id="" action="ppaction://noaction" highlightClick="1"/>
            <a:extLst>
              <a:ext uri="{FF2B5EF4-FFF2-40B4-BE49-F238E27FC236}">
                <a16:creationId xmlns:a16="http://schemas.microsoft.com/office/drawing/2014/main" id="{029CC758-AF94-40E8-BDF4-860D8AC0F2E0}"/>
              </a:ext>
            </a:extLst>
          </p:cNvPr>
          <p:cNvSpPr/>
          <p:nvPr/>
        </p:nvSpPr>
        <p:spPr>
          <a:xfrm>
            <a:off x="171820" y="131054"/>
            <a:ext cx="1244600" cy="596901"/>
          </a:xfrm>
          <a:prstGeom prst="actionButtonBlank">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Question Start</a:t>
            </a:r>
          </a:p>
        </p:txBody>
      </p:sp>
      <p:sp>
        <p:nvSpPr>
          <p:cNvPr id="37" name="Content Placeholder 2">
            <a:extLst>
              <a:ext uri="{FF2B5EF4-FFF2-40B4-BE49-F238E27FC236}">
                <a16:creationId xmlns:a16="http://schemas.microsoft.com/office/drawing/2014/main" id="{E85B689A-4212-4D9E-8C32-1C51AE9931C2}"/>
              </a:ext>
            </a:extLst>
          </p:cNvPr>
          <p:cNvSpPr txBox="1">
            <a:spLocks/>
          </p:cNvSpPr>
          <p:nvPr/>
        </p:nvSpPr>
        <p:spPr>
          <a:xfrm>
            <a:off x="2296694" y="3523051"/>
            <a:ext cx="1816621"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a:solidFill>
                  <a:schemeClr val="bg1"/>
                </a:solidFill>
                <a:effectLst>
                  <a:outerShdw blurRad="38100" dist="38100" dir="2700000" algn="tl">
                    <a:srgbClr val="000000">
                      <a:alpha val="43137"/>
                    </a:srgbClr>
                  </a:outerShdw>
                </a:effectLst>
              </a:rPr>
              <a:t>hairs</a:t>
            </a:r>
          </a:p>
        </p:txBody>
      </p:sp>
      <p:sp>
        <p:nvSpPr>
          <p:cNvPr id="38" name="Action Button: Blank 37">
            <a:hlinkClick r:id="" action="ppaction://noaction" highlightClick="1"/>
            <a:extLst>
              <a:ext uri="{FF2B5EF4-FFF2-40B4-BE49-F238E27FC236}">
                <a16:creationId xmlns:a16="http://schemas.microsoft.com/office/drawing/2014/main" id="{39CB66B9-1D38-4AD0-A6A1-FCF157310944}"/>
              </a:ext>
            </a:extLst>
          </p:cNvPr>
          <p:cNvSpPr/>
          <p:nvPr/>
        </p:nvSpPr>
        <p:spPr>
          <a:xfrm>
            <a:off x="1778952" y="3435369"/>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C</a:t>
            </a:r>
          </a:p>
        </p:txBody>
      </p:sp>
      <p:cxnSp>
        <p:nvCxnSpPr>
          <p:cNvPr id="39" name="Straight Connector 38">
            <a:extLst>
              <a:ext uri="{FF2B5EF4-FFF2-40B4-BE49-F238E27FC236}">
                <a16:creationId xmlns:a16="http://schemas.microsoft.com/office/drawing/2014/main" id="{1FBEA92F-91B1-4EBA-AD76-731CF70D1F1A}"/>
              </a:ext>
            </a:extLst>
          </p:cNvPr>
          <p:cNvCxnSpPr>
            <a:cxnSpLocks/>
          </p:cNvCxnSpPr>
          <p:nvPr/>
        </p:nvCxnSpPr>
        <p:spPr>
          <a:xfrm>
            <a:off x="2351943" y="4229021"/>
            <a:ext cx="1384821"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2" name="Content Placeholder 2">
            <a:extLst>
              <a:ext uri="{FF2B5EF4-FFF2-40B4-BE49-F238E27FC236}">
                <a16:creationId xmlns:a16="http://schemas.microsoft.com/office/drawing/2014/main" id="{93CBCAE9-4C38-4B70-8A53-6A6D08956619}"/>
              </a:ext>
            </a:extLst>
          </p:cNvPr>
          <p:cNvSpPr txBox="1">
            <a:spLocks/>
          </p:cNvSpPr>
          <p:nvPr/>
        </p:nvSpPr>
        <p:spPr>
          <a:xfrm>
            <a:off x="5596584" y="4475727"/>
            <a:ext cx="1340278"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a:solidFill>
                  <a:schemeClr val="bg1"/>
                </a:solidFill>
                <a:effectLst>
                  <a:outerShdw blurRad="38100" dist="38100" dir="2700000" algn="tl">
                    <a:srgbClr val="000000">
                      <a:alpha val="43137"/>
                    </a:srgbClr>
                  </a:outerShdw>
                </a:effectLst>
              </a:rPr>
              <a:t>rays</a:t>
            </a:r>
          </a:p>
        </p:txBody>
      </p:sp>
      <p:sp>
        <p:nvSpPr>
          <p:cNvPr id="33" name="Action Button: Blank 32">
            <a:hlinkClick r:id="" action="ppaction://noaction" highlightClick="1"/>
            <a:extLst>
              <a:ext uri="{FF2B5EF4-FFF2-40B4-BE49-F238E27FC236}">
                <a16:creationId xmlns:a16="http://schemas.microsoft.com/office/drawing/2014/main" id="{631E7270-01FA-43D1-B87B-79DB004BF804}"/>
              </a:ext>
            </a:extLst>
          </p:cNvPr>
          <p:cNvSpPr/>
          <p:nvPr/>
        </p:nvSpPr>
        <p:spPr>
          <a:xfrm>
            <a:off x="5078841" y="4388045"/>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T</a:t>
            </a:r>
          </a:p>
        </p:txBody>
      </p:sp>
      <p:cxnSp>
        <p:nvCxnSpPr>
          <p:cNvPr id="34" name="Straight Connector 33">
            <a:extLst>
              <a:ext uri="{FF2B5EF4-FFF2-40B4-BE49-F238E27FC236}">
                <a16:creationId xmlns:a16="http://schemas.microsoft.com/office/drawing/2014/main" id="{B242A77D-9C47-441E-BDE4-8D5FAA5CA1E3}"/>
              </a:ext>
            </a:extLst>
          </p:cNvPr>
          <p:cNvCxnSpPr>
            <a:cxnSpLocks/>
          </p:cNvCxnSpPr>
          <p:nvPr/>
        </p:nvCxnSpPr>
        <p:spPr>
          <a:xfrm>
            <a:off x="5659213" y="5181104"/>
            <a:ext cx="1168968"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5" name="Decagon 34">
            <a:extLst>
              <a:ext uri="{FF2B5EF4-FFF2-40B4-BE49-F238E27FC236}">
                <a16:creationId xmlns:a16="http://schemas.microsoft.com/office/drawing/2014/main" id="{9C54B2E5-476F-4B1E-A434-A7726BA460AF}"/>
              </a:ext>
            </a:extLst>
          </p:cNvPr>
          <p:cNvSpPr/>
          <p:nvPr/>
        </p:nvSpPr>
        <p:spPr>
          <a:xfrm>
            <a:off x="11131469" y="95081"/>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0</a:t>
            </a:r>
          </a:p>
        </p:txBody>
      </p:sp>
      <p:sp>
        <p:nvSpPr>
          <p:cNvPr id="40" name="TextBox 39">
            <a:extLst>
              <a:ext uri="{FF2B5EF4-FFF2-40B4-BE49-F238E27FC236}">
                <a16:creationId xmlns:a16="http://schemas.microsoft.com/office/drawing/2014/main" id="{7C264D8A-1215-4AD4-8288-488FC95A9DF2}"/>
              </a:ext>
            </a:extLst>
          </p:cNvPr>
          <p:cNvSpPr txBox="1"/>
          <p:nvPr/>
        </p:nvSpPr>
        <p:spPr>
          <a:xfrm>
            <a:off x="11145258" y="1038887"/>
            <a:ext cx="952863"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TIMER</a:t>
            </a:r>
          </a:p>
        </p:txBody>
      </p:sp>
      <p:sp>
        <p:nvSpPr>
          <p:cNvPr id="41" name="Decagon 40">
            <a:extLst>
              <a:ext uri="{FF2B5EF4-FFF2-40B4-BE49-F238E27FC236}">
                <a16:creationId xmlns:a16="http://schemas.microsoft.com/office/drawing/2014/main" id="{AA79226C-DF76-45B0-8894-F847F93C8EFA}"/>
              </a:ext>
            </a:extLst>
          </p:cNvPr>
          <p:cNvSpPr/>
          <p:nvPr/>
        </p:nvSpPr>
        <p:spPr>
          <a:xfrm>
            <a:off x="11139535" y="99050"/>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a:t>
            </a:r>
          </a:p>
        </p:txBody>
      </p:sp>
      <p:sp>
        <p:nvSpPr>
          <p:cNvPr id="42" name="Decagon 41">
            <a:extLst>
              <a:ext uri="{FF2B5EF4-FFF2-40B4-BE49-F238E27FC236}">
                <a16:creationId xmlns:a16="http://schemas.microsoft.com/office/drawing/2014/main" id="{57FF2CC8-DDCE-488D-8721-072958226928}"/>
              </a:ext>
            </a:extLst>
          </p:cNvPr>
          <p:cNvSpPr/>
          <p:nvPr/>
        </p:nvSpPr>
        <p:spPr>
          <a:xfrm>
            <a:off x="11140580"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a:t>
            </a:r>
          </a:p>
        </p:txBody>
      </p:sp>
      <p:sp>
        <p:nvSpPr>
          <p:cNvPr id="43" name="Decagon 42">
            <a:extLst>
              <a:ext uri="{FF2B5EF4-FFF2-40B4-BE49-F238E27FC236}">
                <a16:creationId xmlns:a16="http://schemas.microsoft.com/office/drawing/2014/main" id="{B84D6049-7F69-453D-B634-56FC4756B7A5}"/>
              </a:ext>
            </a:extLst>
          </p:cNvPr>
          <p:cNvSpPr/>
          <p:nvPr/>
        </p:nvSpPr>
        <p:spPr>
          <a:xfrm>
            <a:off x="11136404" y="96802"/>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3</a:t>
            </a:r>
          </a:p>
        </p:txBody>
      </p:sp>
      <p:sp>
        <p:nvSpPr>
          <p:cNvPr id="44" name="Decagon 43">
            <a:extLst>
              <a:ext uri="{FF2B5EF4-FFF2-40B4-BE49-F238E27FC236}">
                <a16:creationId xmlns:a16="http://schemas.microsoft.com/office/drawing/2014/main" id="{19C0F09C-EAF3-4291-B5F2-10C335983825}"/>
              </a:ext>
            </a:extLst>
          </p:cNvPr>
          <p:cNvSpPr/>
          <p:nvPr/>
        </p:nvSpPr>
        <p:spPr>
          <a:xfrm>
            <a:off x="11140651" y="98525"/>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4</a:t>
            </a:r>
          </a:p>
        </p:txBody>
      </p:sp>
      <p:sp>
        <p:nvSpPr>
          <p:cNvPr id="45" name="Decagon 44">
            <a:extLst>
              <a:ext uri="{FF2B5EF4-FFF2-40B4-BE49-F238E27FC236}">
                <a16:creationId xmlns:a16="http://schemas.microsoft.com/office/drawing/2014/main" id="{40880E22-C9C0-42A7-8B43-B4E8FA00FA33}"/>
              </a:ext>
            </a:extLst>
          </p:cNvPr>
          <p:cNvSpPr/>
          <p:nvPr/>
        </p:nvSpPr>
        <p:spPr>
          <a:xfrm>
            <a:off x="11140618" y="9852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5</a:t>
            </a:r>
          </a:p>
        </p:txBody>
      </p:sp>
      <p:sp>
        <p:nvSpPr>
          <p:cNvPr id="46" name="Decagon 45">
            <a:extLst>
              <a:ext uri="{FF2B5EF4-FFF2-40B4-BE49-F238E27FC236}">
                <a16:creationId xmlns:a16="http://schemas.microsoft.com/office/drawing/2014/main" id="{E33B943E-01EB-4B9C-8633-7A418DB3C1F9}"/>
              </a:ext>
            </a:extLst>
          </p:cNvPr>
          <p:cNvSpPr/>
          <p:nvPr/>
        </p:nvSpPr>
        <p:spPr>
          <a:xfrm>
            <a:off x="11139255" y="99827"/>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6</a:t>
            </a:r>
          </a:p>
        </p:txBody>
      </p:sp>
      <p:sp>
        <p:nvSpPr>
          <p:cNvPr id="47" name="Decagon 46">
            <a:extLst>
              <a:ext uri="{FF2B5EF4-FFF2-40B4-BE49-F238E27FC236}">
                <a16:creationId xmlns:a16="http://schemas.microsoft.com/office/drawing/2014/main" id="{FF26D0C4-19CB-4AE5-AC29-C8BC26BDE45E}"/>
              </a:ext>
            </a:extLst>
          </p:cNvPr>
          <p:cNvSpPr/>
          <p:nvPr/>
        </p:nvSpPr>
        <p:spPr>
          <a:xfrm>
            <a:off x="11140650" y="97454"/>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7</a:t>
            </a:r>
          </a:p>
        </p:txBody>
      </p:sp>
      <p:sp>
        <p:nvSpPr>
          <p:cNvPr id="48" name="Decagon 47">
            <a:extLst>
              <a:ext uri="{FF2B5EF4-FFF2-40B4-BE49-F238E27FC236}">
                <a16:creationId xmlns:a16="http://schemas.microsoft.com/office/drawing/2014/main" id="{3701DD70-24EF-43F5-8FD1-84960B205710}"/>
              </a:ext>
            </a:extLst>
          </p:cNvPr>
          <p:cNvSpPr/>
          <p:nvPr/>
        </p:nvSpPr>
        <p:spPr>
          <a:xfrm>
            <a:off x="11137584"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8</a:t>
            </a:r>
          </a:p>
        </p:txBody>
      </p:sp>
      <p:sp>
        <p:nvSpPr>
          <p:cNvPr id="49" name="Decagon 48">
            <a:extLst>
              <a:ext uri="{FF2B5EF4-FFF2-40B4-BE49-F238E27FC236}">
                <a16:creationId xmlns:a16="http://schemas.microsoft.com/office/drawing/2014/main" id="{42FD036B-3224-4FFE-9612-BC8FF917338C}"/>
              </a:ext>
            </a:extLst>
          </p:cNvPr>
          <p:cNvSpPr/>
          <p:nvPr/>
        </p:nvSpPr>
        <p:spPr>
          <a:xfrm>
            <a:off x="11137347" y="96805"/>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9</a:t>
            </a:r>
          </a:p>
        </p:txBody>
      </p:sp>
      <p:sp>
        <p:nvSpPr>
          <p:cNvPr id="50" name="Decagon 49">
            <a:extLst>
              <a:ext uri="{FF2B5EF4-FFF2-40B4-BE49-F238E27FC236}">
                <a16:creationId xmlns:a16="http://schemas.microsoft.com/office/drawing/2014/main" id="{1B02AC9F-9B17-4F3A-810C-88974A538EAC}"/>
              </a:ext>
            </a:extLst>
          </p:cNvPr>
          <p:cNvSpPr/>
          <p:nvPr/>
        </p:nvSpPr>
        <p:spPr>
          <a:xfrm>
            <a:off x="11139847" y="99124"/>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10</a:t>
            </a:r>
          </a:p>
        </p:txBody>
      </p:sp>
      <p:sp>
        <p:nvSpPr>
          <p:cNvPr id="51" name="Decagon 50">
            <a:extLst>
              <a:ext uri="{FF2B5EF4-FFF2-40B4-BE49-F238E27FC236}">
                <a16:creationId xmlns:a16="http://schemas.microsoft.com/office/drawing/2014/main" id="{19C2589F-C6A8-48EB-88B9-0ACDA032C7A3}"/>
              </a:ext>
            </a:extLst>
          </p:cNvPr>
          <p:cNvSpPr/>
          <p:nvPr/>
        </p:nvSpPr>
        <p:spPr>
          <a:xfrm>
            <a:off x="11138892" y="98162"/>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11</a:t>
            </a:r>
          </a:p>
        </p:txBody>
      </p:sp>
      <p:sp>
        <p:nvSpPr>
          <p:cNvPr id="52" name="Decagon 51">
            <a:extLst>
              <a:ext uri="{FF2B5EF4-FFF2-40B4-BE49-F238E27FC236}">
                <a16:creationId xmlns:a16="http://schemas.microsoft.com/office/drawing/2014/main" id="{7D09A978-0D11-4636-989B-472389FB434E}"/>
              </a:ext>
            </a:extLst>
          </p:cNvPr>
          <p:cNvSpPr/>
          <p:nvPr/>
        </p:nvSpPr>
        <p:spPr>
          <a:xfrm>
            <a:off x="11137350" y="95466"/>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12</a:t>
            </a:r>
          </a:p>
        </p:txBody>
      </p:sp>
      <p:sp>
        <p:nvSpPr>
          <p:cNvPr id="53" name="Decagon 52">
            <a:extLst>
              <a:ext uri="{FF2B5EF4-FFF2-40B4-BE49-F238E27FC236}">
                <a16:creationId xmlns:a16="http://schemas.microsoft.com/office/drawing/2014/main" id="{3508DB5E-0F43-440E-A04A-C2AE36D61761}"/>
              </a:ext>
            </a:extLst>
          </p:cNvPr>
          <p:cNvSpPr/>
          <p:nvPr/>
        </p:nvSpPr>
        <p:spPr>
          <a:xfrm>
            <a:off x="11138934" y="99180"/>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13</a:t>
            </a:r>
          </a:p>
        </p:txBody>
      </p:sp>
      <p:sp>
        <p:nvSpPr>
          <p:cNvPr id="54" name="Decagon 53">
            <a:extLst>
              <a:ext uri="{FF2B5EF4-FFF2-40B4-BE49-F238E27FC236}">
                <a16:creationId xmlns:a16="http://schemas.microsoft.com/office/drawing/2014/main" id="{AA839713-3F85-4B5E-9FCC-5B575843C2B3}"/>
              </a:ext>
            </a:extLst>
          </p:cNvPr>
          <p:cNvSpPr/>
          <p:nvPr/>
        </p:nvSpPr>
        <p:spPr>
          <a:xfrm>
            <a:off x="11137899" y="99124"/>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14</a:t>
            </a:r>
          </a:p>
        </p:txBody>
      </p:sp>
      <p:sp>
        <p:nvSpPr>
          <p:cNvPr id="55" name="Decagon 54">
            <a:extLst>
              <a:ext uri="{FF2B5EF4-FFF2-40B4-BE49-F238E27FC236}">
                <a16:creationId xmlns:a16="http://schemas.microsoft.com/office/drawing/2014/main" id="{137FD639-7723-476D-AB8A-6F1A2BF6921F}"/>
              </a:ext>
            </a:extLst>
          </p:cNvPr>
          <p:cNvSpPr/>
          <p:nvPr/>
        </p:nvSpPr>
        <p:spPr>
          <a:xfrm>
            <a:off x="11135466" y="97120"/>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15</a:t>
            </a:r>
          </a:p>
        </p:txBody>
      </p:sp>
      <p:sp>
        <p:nvSpPr>
          <p:cNvPr id="56" name="Decagon 55">
            <a:extLst>
              <a:ext uri="{FF2B5EF4-FFF2-40B4-BE49-F238E27FC236}">
                <a16:creationId xmlns:a16="http://schemas.microsoft.com/office/drawing/2014/main" id="{B56CD262-F7AA-4EFE-9D3D-D64256E7C248}"/>
              </a:ext>
            </a:extLst>
          </p:cNvPr>
          <p:cNvSpPr/>
          <p:nvPr/>
        </p:nvSpPr>
        <p:spPr>
          <a:xfrm>
            <a:off x="11134508"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16</a:t>
            </a:r>
          </a:p>
        </p:txBody>
      </p:sp>
      <p:sp>
        <p:nvSpPr>
          <p:cNvPr id="57" name="Decagon 56">
            <a:extLst>
              <a:ext uri="{FF2B5EF4-FFF2-40B4-BE49-F238E27FC236}">
                <a16:creationId xmlns:a16="http://schemas.microsoft.com/office/drawing/2014/main" id="{8E6B4C87-33C9-497D-A639-88BAAAD57884}"/>
              </a:ext>
            </a:extLst>
          </p:cNvPr>
          <p:cNvSpPr/>
          <p:nvPr/>
        </p:nvSpPr>
        <p:spPr>
          <a:xfrm>
            <a:off x="11136338" y="9880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17</a:t>
            </a:r>
          </a:p>
        </p:txBody>
      </p:sp>
      <p:sp>
        <p:nvSpPr>
          <p:cNvPr id="58" name="Decagon 57">
            <a:extLst>
              <a:ext uri="{FF2B5EF4-FFF2-40B4-BE49-F238E27FC236}">
                <a16:creationId xmlns:a16="http://schemas.microsoft.com/office/drawing/2014/main" id="{614C001B-6420-4C95-95B6-A3DA9CE03216}"/>
              </a:ext>
            </a:extLst>
          </p:cNvPr>
          <p:cNvSpPr/>
          <p:nvPr/>
        </p:nvSpPr>
        <p:spPr>
          <a:xfrm>
            <a:off x="11136218" y="99827"/>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18</a:t>
            </a:r>
          </a:p>
        </p:txBody>
      </p:sp>
      <p:sp>
        <p:nvSpPr>
          <p:cNvPr id="59" name="Decagon 58">
            <a:extLst>
              <a:ext uri="{FF2B5EF4-FFF2-40B4-BE49-F238E27FC236}">
                <a16:creationId xmlns:a16="http://schemas.microsoft.com/office/drawing/2014/main" id="{E9A1536E-1ECA-4868-A24C-0B389484D1EF}"/>
              </a:ext>
            </a:extLst>
          </p:cNvPr>
          <p:cNvSpPr/>
          <p:nvPr/>
        </p:nvSpPr>
        <p:spPr>
          <a:xfrm>
            <a:off x="11135799" y="9654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19</a:t>
            </a:r>
          </a:p>
        </p:txBody>
      </p:sp>
      <p:sp>
        <p:nvSpPr>
          <p:cNvPr id="60" name="Decagon 59">
            <a:extLst>
              <a:ext uri="{FF2B5EF4-FFF2-40B4-BE49-F238E27FC236}">
                <a16:creationId xmlns:a16="http://schemas.microsoft.com/office/drawing/2014/main" id="{B7950CCD-32A7-422D-B852-703203763F74}"/>
              </a:ext>
            </a:extLst>
          </p:cNvPr>
          <p:cNvSpPr/>
          <p:nvPr/>
        </p:nvSpPr>
        <p:spPr>
          <a:xfrm>
            <a:off x="11134659" y="98266"/>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20</a:t>
            </a:r>
          </a:p>
        </p:txBody>
      </p:sp>
      <p:sp>
        <p:nvSpPr>
          <p:cNvPr id="61" name="Decagon 60">
            <a:extLst>
              <a:ext uri="{FF2B5EF4-FFF2-40B4-BE49-F238E27FC236}">
                <a16:creationId xmlns:a16="http://schemas.microsoft.com/office/drawing/2014/main" id="{417D5E0E-F01E-4DF0-9571-494547E56443}"/>
              </a:ext>
            </a:extLst>
          </p:cNvPr>
          <p:cNvSpPr/>
          <p:nvPr/>
        </p:nvSpPr>
        <p:spPr>
          <a:xfrm>
            <a:off x="11136338"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21</a:t>
            </a:r>
          </a:p>
        </p:txBody>
      </p:sp>
      <p:sp>
        <p:nvSpPr>
          <p:cNvPr id="62" name="Decagon 61">
            <a:extLst>
              <a:ext uri="{FF2B5EF4-FFF2-40B4-BE49-F238E27FC236}">
                <a16:creationId xmlns:a16="http://schemas.microsoft.com/office/drawing/2014/main" id="{9E2F2AE1-945B-4AA2-A025-4787610CD4B5}"/>
              </a:ext>
            </a:extLst>
          </p:cNvPr>
          <p:cNvSpPr/>
          <p:nvPr/>
        </p:nvSpPr>
        <p:spPr>
          <a:xfrm>
            <a:off x="11135686" y="97693"/>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22</a:t>
            </a:r>
          </a:p>
        </p:txBody>
      </p:sp>
      <p:sp>
        <p:nvSpPr>
          <p:cNvPr id="63" name="Decagon 62">
            <a:extLst>
              <a:ext uri="{FF2B5EF4-FFF2-40B4-BE49-F238E27FC236}">
                <a16:creationId xmlns:a16="http://schemas.microsoft.com/office/drawing/2014/main" id="{E037C621-F531-41AB-BCB3-82484865B22B}"/>
              </a:ext>
            </a:extLst>
          </p:cNvPr>
          <p:cNvSpPr/>
          <p:nvPr/>
        </p:nvSpPr>
        <p:spPr>
          <a:xfrm>
            <a:off x="11135686" y="97693"/>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23</a:t>
            </a:r>
          </a:p>
        </p:txBody>
      </p:sp>
      <p:sp>
        <p:nvSpPr>
          <p:cNvPr id="64" name="Decagon 63">
            <a:extLst>
              <a:ext uri="{FF2B5EF4-FFF2-40B4-BE49-F238E27FC236}">
                <a16:creationId xmlns:a16="http://schemas.microsoft.com/office/drawing/2014/main" id="{8A6BBCAC-EA51-4E91-93AD-2CDCE9E43CE0}"/>
              </a:ext>
            </a:extLst>
          </p:cNvPr>
          <p:cNvSpPr/>
          <p:nvPr/>
        </p:nvSpPr>
        <p:spPr>
          <a:xfrm>
            <a:off x="11131471"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24</a:t>
            </a:r>
          </a:p>
        </p:txBody>
      </p:sp>
      <p:sp>
        <p:nvSpPr>
          <p:cNvPr id="65" name="Decagon 64">
            <a:extLst>
              <a:ext uri="{FF2B5EF4-FFF2-40B4-BE49-F238E27FC236}">
                <a16:creationId xmlns:a16="http://schemas.microsoft.com/office/drawing/2014/main" id="{6DC66EBC-C675-42F8-A776-7473027E499F}"/>
              </a:ext>
            </a:extLst>
          </p:cNvPr>
          <p:cNvSpPr/>
          <p:nvPr/>
        </p:nvSpPr>
        <p:spPr>
          <a:xfrm>
            <a:off x="11137824"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25</a:t>
            </a:r>
          </a:p>
        </p:txBody>
      </p:sp>
      <p:sp>
        <p:nvSpPr>
          <p:cNvPr id="66" name="Decagon 65">
            <a:extLst>
              <a:ext uri="{FF2B5EF4-FFF2-40B4-BE49-F238E27FC236}">
                <a16:creationId xmlns:a16="http://schemas.microsoft.com/office/drawing/2014/main" id="{294D61D8-5713-41A1-B7D0-35EBA81C94ED}"/>
              </a:ext>
            </a:extLst>
          </p:cNvPr>
          <p:cNvSpPr/>
          <p:nvPr/>
        </p:nvSpPr>
        <p:spPr>
          <a:xfrm>
            <a:off x="11134787" y="10154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26</a:t>
            </a:r>
          </a:p>
        </p:txBody>
      </p:sp>
      <p:sp>
        <p:nvSpPr>
          <p:cNvPr id="67" name="Decagon 66">
            <a:extLst>
              <a:ext uri="{FF2B5EF4-FFF2-40B4-BE49-F238E27FC236}">
                <a16:creationId xmlns:a16="http://schemas.microsoft.com/office/drawing/2014/main" id="{FAC08DEC-184E-48D8-9E3C-CDF5F015D128}"/>
              </a:ext>
            </a:extLst>
          </p:cNvPr>
          <p:cNvSpPr/>
          <p:nvPr/>
        </p:nvSpPr>
        <p:spPr>
          <a:xfrm>
            <a:off x="11138342" y="98495"/>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27</a:t>
            </a:r>
          </a:p>
        </p:txBody>
      </p:sp>
      <p:sp>
        <p:nvSpPr>
          <p:cNvPr id="68" name="Decagon 67">
            <a:extLst>
              <a:ext uri="{FF2B5EF4-FFF2-40B4-BE49-F238E27FC236}">
                <a16:creationId xmlns:a16="http://schemas.microsoft.com/office/drawing/2014/main" id="{CBAB466F-131F-4560-9ED4-87FB35D816A2}"/>
              </a:ext>
            </a:extLst>
          </p:cNvPr>
          <p:cNvSpPr/>
          <p:nvPr/>
        </p:nvSpPr>
        <p:spPr>
          <a:xfrm>
            <a:off x="11138341" y="96857"/>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28</a:t>
            </a:r>
          </a:p>
        </p:txBody>
      </p:sp>
      <p:sp>
        <p:nvSpPr>
          <p:cNvPr id="69" name="Decagon 68">
            <a:extLst>
              <a:ext uri="{FF2B5EF4-FFF2-40B4-BE49-F238E27FC236}">
                <a16:creationId xmlns:a16="http://schemas.microsoft.com/office/drawing/2014/main" id="{38186D09-1946-4F33-8512-D205CA896E51}"/>
              </a:ext>
            </a:extLst>
          </p:cNvPr>
          <p:cNvSpPr/>
          <p:nvPr/>
        </p:nvSpPr>
        <p:spPr>
          <a:xfrm>
            <a:off x="11138340" y="9928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29</a:t>
            </a:r>
          </a:p>
        </p:txBody>
      </p:sp>
      <p:sp>
        <p:nvSpPr>
          <p:cNvPr id="70" name="Decagon 69">
            <a:extLst>
              <a:ext uri="{FF2B5EF4-FFF2-40B4-BE49-F238E27FC236}">
                <a16:creationId xmlns:a16="http://schemas.microsoft.com/office/drawing/2014/main" id="{7DE54195-F4F7-4A90-9763-8AEF1B12F67E}"/>
              </a:ext>
            </a:extLst>
          </p:cNvPr>
          <p:cNvSpPr/>
          <p:nvPr/>
        </p:nvSpPr>
        <p:spPr>
          <a:xfrm>
            <a:off x="11131470" y="10154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30</a:t>
            </a:r>
          </a:p>
        </p:txBody>
      </p:sp>
      <p:sp>
        <p:nvSpPr>
          <p:cNvPr id="71" name="Action Button: Blank 70">
            <a:hlinkClick r:id="" action="ppaction://noaction" highlightClick="1"/>
            <a:extLst>
              <a:ext uri="{FF2B5EF4-FFF2-40B4-BE49-F238E27FC236}">
                <a16:creationId xmlns:a16="http://schemas.microsoft.com/office/drawing/2014/main" id="{1B3B8AC8-51F6-4549-A51A-1546EEECF697}"/>
              </a:ext>
            </a:extLst>
          </p:cNvPr>
          <p:cNvSpPr/>
          <p:nvPr/>
        </p:nvSpPr>
        <p:spPr>
          <a:xfrm>
            <a:off x="-17658" y="6858000"/>
            <a:ext cx="12192000" cy="6820756"/>
          </a:xfrm>
          <a:prstGeom prst="actionButtonBlank">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ontent Placeholder 2">
            <a:extLst>
              <a:ext uri="{FF2B5EF4-FFF2-40B4-BE49-F238E27FC236}">
                <a16:creationId xmlns:a16="http://schemas.microsoft.com/office/drawing/2014/main" id="{B924A950-E765-4C20-9EF8-E8239B519CB6}"/>
              </a:ext>
            </a:extLst>
          </p:cNvPr>
          <p:cNvSpPr txBox="1">
            <a:spLocks/>
          </p:cNvSpPr>
          <p:nvPr/>
        </p:nvSpPr>
        <p:spPr>
          <a:xfrm>
            <a:off x="8085220" y="6136481"/>
            <a:ext cx="2315972" cy="82476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5400" b="1" dirty="0">
                <a:solidFill>
                  <a:schemeClr val="bg1"/>
                </a:solidFill>
                <a:effectLst>
                  <a:outerShdw blurRad="38100" dist="38100" dir="2700000" algn="tl">
                    <a:srgbClr val="000000">
                      <a:alpha val="43137"/>
                    </a:srgbClr>
                  </a:outerShdw>
                </a:effectLst>
              </a:rPr>
              <a:t>Team 2</a:t>
            </a:r>
          </a:p>
        </p:txBody>
      </p:sp>
      <p:sp>
        <p:nvSpPr>
          <p:cNvPr id="20" name="Content Placeholder 2">
            <a:extLst>
              <a:ext uri="{FF2B5EF4-FFF2-40B4-BE49-F238E27FC236}">
                <a16:creationId xmlns:a16="http://schemas.microsoft.com/office/drawing/2014/main" id="{7736F869-F339-47AE-882D-19590AB296B6}"/>
              </a:ext>
            </a:extLst>
          </p:cNvPr>
          <p:cNvSpPr txBox="1">
            <a:spLocks/>
          </p:cNvSpPr>
          <p:nvPr/>
        </p:nvSpPr>
        <p:spPr>
          <a:xfrm>
            <a:off x="1733851" y="6128725"/>
            <a:ext cx="2315972" cy="82476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a:solidFill>
                  <a:schemeClr val="bg1"/>
                </a:solidFill>
                <a:effectLst>
                  <a:outerShdw blurRad="38100" dist="38100" dir="2700000" algn="tl">
                    <a:srgbClr val="000000">
                      <a:alpha val="43137"/>
                    </a:srgbClr>
                  </a:outerShdw>
                </a:effectLst>
              </a:rPr>
              <a:t>Team 1</a:t>
            </a:r>
          </a:p>
        </p:txBody>
      </p:sp>
      <p:sp>
        <p:nvSpPr>
          <p:cNvPr id="78" name="Rectangle: Rounded Corners 77">
            <a:hlinkClick r:id="rId11" action="ppaction://hlinksldjump"/>
            <a:extLst>
              <a:ext uri="{FF2B5EF4-FFF2-40B4-BE49-F238E27FC236}">
                <a16:creationId xmlns:a16="http://schemas.microsoft.com/office/drawing/2014/main" id="{08309A08-F955-4F62-8E5F-0C8B0900EBB5}"/>
              </a:ext>
            </a:extLst>
          </p:cNvPr>
          <p:cNvSpPr/>
          <p:nvPr/>
        </p:nvSpPr>
        <p:spPr>
          <a:xfrm>
            <a:off x="5596584" y="6205537"/>
            <a:ext cx="975665" cy="199697"/>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dirty="0">
                <a:effectLst>
                  <a:outerShdw blurRad="38100" dist="38100" dir="2700000" algn="tl">
                    <a:srgbClr val="000000">
                      <a:alpha val="43137"/>
                    </a:srgbClr>
                  </a:outerShdw>
                </a:effectLst>
              </a:rPr>
              <a:t>TEAMS</a:t>
            </a:r>
          </a:p>
        </p:txBody>
      </p:sp>
      <p:sp>
        <p:nvSpPr>
          <p:cNvPr id="72" name="Action Button: Blank 71">
            <a:hlinkClick r:id="" action="ppaction://noaction" highlightClick="1"/>
            <a:extLst>
              <a:ext uri="{FF2B5EF4-FFF2-40B4-BE49-F238E27FC236}">
                <a16:creationId xmlns:a16="http://schemas.microsoft.com/office/drawing/2014/main" id="{C55A59CE-4F5B-436D-AB28-F1AB4D026C76}"/>
              </a:ext>
            </a:extLst>
          </p:cNvPr>
          <p:cNvSpPr/>
          <p:nvPr/>
        </p:nvSpPr>
        <p:spPr>
          <a:xfrm>
            <a:off x="171820" y="847228"/>
            <a:ext cx="1244600" cy="333493"/>
          </a:xfrm>
          <a:prstGeom prst="actionButtonBlank">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Start Timer</a:t>
            </a:r>
          </a:p>
        </p:txBody>
      </p:sp>
    </p:spTree>
    <p:controls>
      <mc:AlternateContent xmlns:mc="http://schemas.openxmlformats.org/markup-compatibility/2006">
        <mc:Choice xmlns:v="urn:schemas-microsoft-com:vml" Requires="v">
          <p:control spid="6174" name="CommandButton1" r:id="rId2" imgW="952560" imgH="361800"/>
        </mc:Choice>
        <mc:Fallback>
          <p:control name="CommandButton1" r:id="rId2" imgW="952560" imgH="361800">
            <p:pic>
              <p:nvPicPr>
                <p:cNvPr id="7" name="CommandButton1">
                  <a:extLst>
                    <a:ext uri="{FF2B5EF4-FFF2-40B4-BE49-F238E27FC236}">
                      <a16:creationId xmlns:a16="http://schemas.microsoft.com/office/drawing/2014/main" id="{63584ABC-5919-49E5-A435-6B0E01EF20FF}"/>
                    </a:ext>
                  </a:extLst>
                </p:cNvPr>
                <p:cNvPicPr>
                  <a:picLocks/>
                </p:cNvPicPr>
                <p:nvPr/>
              </p:nvPicPr>
              <p:blipFill>
                <a:blip r:embed="rId12"/>
                <a:stretch>
                  <a:fillRect/>
                </a:stretch>
              </p:blipFill>
              <p:spPr>
                <a:xfrm>
                  <a:off x="5619749" y="6405235"/>
                  <a:ext cx="952500" cy="365126"/>
                </a:xfrm>
                <a:prstGeom prst="rect">
                  <a:avLst/>
                </a:prstGeom>
              </p:spPr>
            </p:pic>
          </p:control>
        </mc:Fallback>
      </mc:AlternateContent>
      <mc:AlternateContent xmlns:mc="http://schemas.openxmlformats.org/markup-compatibility/2006">
        <mc:Choice xmlns:v="urn:schemas-microsoft-com:vml" Requires="v">
          <p:control spid="6175" name="TextBox1" r:id="rId3" imgW="1704960" imgH="714240"/>
        </mc:Choice>
        <mc:Fallback>
          <p:control name="TextBox1" r:id="rId3" imgW="1704960" imgH="714240">
            <p:pic>
              <p:nvPicPr>
                <p:cNvPr id="8" name="TextBox1">
                  <a:extLst>
                    <a:ext uri="{FF2B5EF4-FFF2-40B4-BE49-F238E27FC236}">
                      <a16:creationId xmlns:a16="http://schemas.microsoft.com/office/drawing/2014/main" id="{D6190C34-2E6D-4FC0-9265-87F37E248AEB}"/>
                    </a:ext>
                  </a:extLst>
                </p:cNvPr>
                <p:cNvPicPr>
                  <a:picLocks/>
                </p:cNvPicPr>
                <p:nvPr/>
              </p:nvPicPr>
              <p:blipFill>
                <a:blip r:embed="rId13"/>
                <a:stretch>
                  <a:fillRect/>
                </a:stretch>
              </p:blipFill>
              <p:spPr>
                <a:xfrm>
                  <a:off x="5300662" y="1259109"/>
                  <a:ext cx="1709738" cy="713821"/>
                </a:xfrm>
                <a:prstGeom prst="rect">
                  <a:avLst/>
                </a:prstGeom>
              </p:spPr>
            </p:pic>
          </p:control>
        </mc:Fallback>
      </mc:AlternateContent>
      <mc:AlternateContent xmlns:mc="http://schemas.openxmlformats.org/markup-compatibility/2006">
        <mc:Choice xmlns:v="urn:schemas-microsoft-com:vml" Requires="v">
          <p:control spid="6176" name="TextBox2" r:id="rId4" imgW="1704960" imgH="714240"/>
        </mc:Choice>
        <mc:Fallback>
          <p:control name="TextBox2" r:id="rId4" imgW="1704960" imgH="714240">
            <p:pic>
              <p:nvPicPr>
                <p:cNvPr id="12" name="TextBox2">
                  <a:extLst>
                    <a:ext uri="{FF2B5EF4-FFF2-40B4-BE49-F238E27FC236}">
                      <a16:creationId xmlns:a16="http://schemas.microsoft.com/office/drawing/2014/main" id="{F3E07BD9-BE73-43D1-B299-4A0021949DBC}"/>
                    </a:ext>
                  </a:extLst>
                </p:cNvPr>
                <p:cNvPicPr>
                  <a:picLocks/>
                </p:cNvPicPr>
                <p:nvPr/>
              </p:nvPicPr>
              <p:blipFill>
                <a:blip r:embed="rId14"/>
                <a:stretch>
                  <a:fillRect/>
                </a:stretch>
              </p:blipFill>
              <p:spPr>
                <a:xfrm>
                  <a:off x="69214" y="6047656"/>
                  <a:ext cx="1709738" cy="713821"/>
                </a:xfrm>
                <a:prstGeom prst="rect">
                  <a:avLst/>
                </a:prstGeom>
              </p:spPr>
            </p:pic>
          </p:control>
        </mc:Fallback>
      </mc:AlternateContent>
      <mc:AlternateContent xmlns:mc="http://schemas.openxmlformats.org/markup-compatibility/2006">
        <mc:Choice xmlns:v="urn:schemas-microsoft-com:vml" Requires="v">
          <p:control spid="6177" name="TextBox3" r:id="rId5" imgW="1704960" imgH="714240"/>
        </mc:Choice>
        <mc:Fallback>
          <p:control name="TextBox3" r:id="rId5" imgW="1704960" imgH="714240">
            <p:pic>
              <p:nvPicPr>
                <p:cNvPr id="16" name="TextBox3">
                  <a:extLst>
                    <a:ext uri="{FF2B5EF4-FFF2-40B4-BE49-F238E27FC236}">
                      <a16:creationId xmlns:a16="http://schemas.microsoft.com/office/drawing/2014/main" id="{3D2A2AFE-C6CF-4F10-90ED-E06ABCA19816}"/>
                    </a:ext>
                  </a:extLst>
                </p:cNvPr>
                <p:cNvPicPr>
                  <a:picLocks/>
                </p:cNvPicPr>
                <p:nvPr/>
              </p:nvPicPr>
              <p:blipFill>
                <a:blip r:embed="rId13"/>
                <a:stretch>
                  <a:fillRect/>
                </a:stretch>
              </p:blipFill>
              <p:spPr>
                <a:xfrm>
                  <a:off x="10413046" y="6056540"/>
                  <a:ext cx="1709738" cy="713821"/>
                </a:xfrm>
                <a:prstGeom prst="rect">
                  <a:avLst/>
                </a:prstGeom>
              </p:spPr>
            </p:pic>
          </p:control>
        </mc:Fallback>
      </mc:AlternateContent>
      <mc:AlternateContent xmlns:mc="http://schemas.openxmlformats.org/markup-compatibility/2006">
        <mc:Choice xmlns:v="urn:schemas-microsoft-com:vml" Requires="v">
          <p:control spid="6178" name="CommandButton2" r:id="rId6" imgW="1009800" imgH="304920"/>
        </mc:Choice>
        <mc:Fallback>
          <p:control name="CommandButton2" r:id="rId6" imgW="1009800" imgH="304920">
            <p:pic>
              <p:nvPicPr>
                <p:cNvPr id="21" name="CommandButton2">
                  <a:extLst>
                    <a:ext uri="{FF2B5EF4-FFF2-40B4-BE49-F238E27FC236}">
                      <a16:creationId xmlns:a16="http://schemas.microsoft.com/office/drawing/2014/main" id="{773499DE-3D73-459E-BBB1-BA0A8953513E}"/>
                    </a:ext>
                  </a:extLst>
                </p:cNvPr>
                <p:cNvPicPr>
                  <a:picLocks/>
                </p:cNvPicPr>
                <p:nvPr/>
              </p:nvPicPr>
              <p:blipFill>
                <a:blip r:embed="rId15"/>
                <a:stretch>
                  <a:fillRect/>
                </a:stretch>
              </p:blipFill>
              <p:spPr>
                <a:xfrm>
                  <a:off x="80210" y="5745497"/>
                  <a:ext cx="1013904" cy="306387"/>
                </a:xfrm>
                <a:prstGeom prst="rect">
                  <a:avLst/>
                </a:prstGeom>
              </p:spPr>
            </p:pic>
          </p:control>
        </mc:Fallback>
      </mc:AlternateContent>
      <mc:AlternateContent xmlns:mc="http://schemas.openxmlformats.org/markup-compatibility/2006">
        <mc:Choice xmlns:v="urn:schemas-microsoft-com:vml" Requires="v">
          <p:control spid="6179" name="CommandButton3" r:id="rId7" imgW="1019160" imgH="304920"/>
        </mc:Choice>
        <mc:Fallback>
          <p:control name="CommandButton3" r:id="rId7" imgW="1019160" imgH="304920">
            <p:pic>
              <p:nvPicPr>
                <p:cNvPr id="25" name="CommandButton3">
                  <a:extLst>
                    <a:ext uri="{FF2B5EF4-FFF2-40B4-BE49-F238E27FC236}">
                      <a16:creationId xmlns:a16="http://schemas.microsoft.com/office/drawing/2014/main" id="{D5382EC7-2993-4512-9221-ED24F6B23452}"/>
                    </a:ext>
                  </a:extLst>
                </p:cNvPr>
                <p:cNvPicPr>
                  <a:picLocks/>
                </p:cNvPicPr>
                <p:nvPr/>
              </p:nvPicPr>
              <p:blipFill>
                <a:blip r:embed="rId16"/>
                <a:stretch>
                  <a:fillRect/>
                </a:stretch>
              </p:blipFill>
              <p:spPr>
                <a:xfrm>
                  <a:off x="11114197" y="5756634"/>
                  <a:ext cx="1013904" cy="306387"/>
                </a:xfrm>
                <a:prstGeom prst="rect">
                  <a:avLst/>
                </a:prstGeom>
              </p:spPr>
            </p:pic>
          </p:control>
        </mc:Fallback>
      </mc:AlternateContent>
      <mc:AlternateContent xmlns:mc="http://schemas.openxmlformats.org/markup-compatibility/2006">
        <mc:Choice xmlns:v="urn:schemas-microsoft-com:vml" Requires="v">
          <p:control spid="6180" name="CommandButton4" r:id="rId8" imgW="952560" imgH="257040"/>
        </mc:Choice>
        <mc:Fallback>
          <p:control name="CommandButton4" r:id="rId8" imgW="952560" imgH="257040">
            <p:pic>
              <p:nvPicPr>
                <p:cNvPr id="77" name="CommandButton4">
                  <a:extLst>
                    <a:ext uri="{FF2B5EF4-FFF2-40B4-BE49-F238E27FC236}">
                      <a16:creationId xmlns:a16="http://schemas.microsoft.com/office/drawing/2014/main" id="{E7D58905-550F-4206-8F3E-558732122D36}"/>
                    </a:ext>
                  </a:extLst>
                </p:cNvPr>
                <p:cNvPicPr>
                  <a:picLocks/>
                </p:cNvPicPr>
                <p:nvPr/>
              </p:nvPicPr>
              <p:blipFill>
                <a:blip r:embed="rId17"/>
                <a:stretch>
                  <a:fillRect/>
                </a:stretch>
              </p:blipFill>
              <p:spPr>
                <a:xfrm>
                  <a:off x="5613356" y="5950678"/>
                  <a:ext cx="952500" cy="254860"/>
                </a:xfrm>
                <a:prstGeom prst="rect">
                  <a:avLst/>
                </a:prstGeom>
              </p:spPr>
            </p:pic>
          </p:control>
        </mc:Fallback>
      </mc:AlternateContent>
    </p:controls>
    <p:extLst>
      <p:ext uri="{BB962C8B-B14F-4D97-AF65-F5344CB8AC3E}">
        <p14:creationId xmlns:p14="http://schemas.microsoft.com/office/powerpoint/2010/main" val="5858319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500"/>
                                        <p:tgtEl>
                                          <p:spTgt spid="17">
                                            <p:txEl>
                                              <p:pRg st="0" end="0"/>
                                            </p:txEl>
                                          </p:spTgt>
                                        </p:tgtEl>
                                      </p:cBhvr>
                                    </p:animEffec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xEl>
                                              <p:pRg st="0" end="0"/>
                                            </p:txEl>
                                          </p:spTgt>
                                        </p:tgtEl>
                                        <p:attrNameLst>
                                          <p:attrName>style.visibility</p:attrName>
                                        </p:attrNameLst>
                                      </p:cBhvr>
                                      <p:to>
                                        <p:strVal val="visible"/>
                                      </p:to>
                                    </p:set>
                                    <p:animEffect transition="in" filter="fade">
                                      <p:cBhvr>
                                        <p:cTn id="31" dur="500"/>
                                        <p:tgtEl>
                                          <p:spTgt spid="22">
                                            <p:txEl>
                                              <p:pRg st="0" end="0"/>
                                            </p:txEl>
                                          </p:spTgt>
                                        </p:tgtEl>
                                      </p:cBhvr>
                                    </p:animEffect>
                                  </p:childTnLst>
                                </p:cTn>
                              </p:par>
                            </p:childTnLst>
                          </p:cTn>
                        </p:par>
                      </p:childTnLst>
                    </p:cTn>
                  </p:par>
                </p:childTnLst>
              </p:cTn>
              <p:nextCondLst>
                <p:cond evt="onClick" delay="0">
                  <p:tgtEl>
                    <p:spTgt spid="23"/>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fade">
                                      <p:cBhvr>
                                        <p:cTn id="37" dur="500"/>
                                        <p:tgtEl>
                                          <p:spTgt spid="26">
                                            <p:txEl>
                                              <p:pRg st="0" end="0"/>
                                            </p:txEl>
                                          </p:spTgt>
                                        </p:tgtEl>
                                      </p:cBhvr>
                                    </p:animEffect>
                                  </p:childTnLst>
                                </p:cTn>
                              </p:par>
                            </p:childTnLst>
                          </p:cTn>
                        </p:par>
                      </p:childTnLst>
                    </p:cTn>
                  </p:par>
                </p:childTnLst>
              </p:cTn>
              <p:nextCondLst>
                <p:cond evt="onClick" delay="0">
                  <p:tgtEl>
                    <p:spTgt spid="27"/>
                  </p:tgtEl>
                </p:cond>
              </p:nextCondLst>
            </p:seq>
            <p:seq concurrent="1" nextAc="seek">
              <p:cTn id="38" restart="whenNotActive" fill="hold" evtFilter="cancelBubble" nodeType="interactiveSeq">
                <p:stCondLst>
                  <p:cond evt="onClick" delay="0">
                    <p:tgtEl>
                      <p:spTgt spid="36"/>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childTnLst>
              </p:cTn>
              <p:nextCondLst>
                <p:cond evt="onClick" delay="0">
                  <p:tgtEl>
                    <p:spTgt spid="36"/>
                  </p:tgtEl>
                </p:cond>
              </p:nextCondLst>
            </p:seq>
            <p:seq concurrent="1" nextAc="seek">
              <p:cTn id="44" restart="whenNotActive" fill="hold" evtFilter="cancelBubble" nodeType="interactiveSeq">
                <p:stCondLst>
                  <p:cond evt="onClick" delay="0">
                    <p:tgtEl>
                      <p:spTgt spid="3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xEl>
                                              <p:pRg st="0" end="0"/>
                                            </p:txEl>
                                          </p:spTgt>
                                        </p:tgtEl>
                                        <p:attrNameLst>
                                          <p:attrName>style.visibility</p:attrName>
                                        </p:attrNameLst>
                                      </p:cBhvr>
                                      <p:to>
                                        <p:strVal val="visible"/>
                                      </p:to>
                                    </p:set>
                                    <p:animEffect transition="in" filter="fade">
                                      <p:cBhvr>
                                        <p:cTn id="49" dur="500"/>
                                        <p:tgtEl>
                                          <p:spTgt spid="37">
                                            <p:txEl>
                                              <p:pRg st="0" end="0"/>
                                            </p:txEl>
                                          </p:spTgt>
                                        </p:tgtEl>
                                      </p:cBhvr>
                                    </p:animEffect>
                                  </p:childTnLst>
                                </p:cTn>
                              </p:par>
                            </p:childTnLst>
                          </p:cTn>
                        </p:par>
                      </p:childTnLst>
                    </p:cTn>
                  </p:par>
                </p:childTnLst>
              </p:cTn>
              <p:nextCondLst>
                <p:cond evt="onClick" delay="0">
                  <p:tgtEl>
                    <p:spTgt spid="38"/>
                  </p:tgtEl>
                </p:cond>
              </p:nextCondLst>
            </p:seq>
            <p:seq concurrent="1" nextAc="seek">
              <p:cTn id="50" restart="whenNotActive" fill="hold" evtFilter="cancelBubble" nodeType="interactiveSeq">
                <p:stCondLst>
                  <p:cond evt="onClick" delay="0">
                    <p:tgtEl>
                      <p:spTgt spid="33"/>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2">
                                            <p:txEl>
                                              <p:pRg st="0" end="0"/>
                                            </p:txEl>
                                          </p:spTgt>
                                        </p:tgtEl>
                                        <p:attrNameLst>
                                          <p:attrName>style.visibility</p:attrName>
                                        </p:attrNameLst>
                                      </p:cBhvr>
                                      <p:to>
                                        <p:strVal val="visible"/>
                                      </p:to>
                                    </p:set>
                                    <p:animEffect transition="in" filter="fade">
                                      <p:cBhvr>
                                        <p:cTn id="55" dur="500"/>
                                        <p:tgtEl>
                                          <p:spTgt spid="32">
                                            <p:txEl>
                                              <p:pRg st="0" end="0"/>
                                            </p:txEl>
                                          </p:spTgt>
                                        </p:tgtEl>
                                      </p:cBhvr>
                                    </p:animEffect>
                                  </p:childTnLst>
                                </p:cTn>
                              </p:par>
                            </p:childTnLst>
                          </p:cTn>
                        </p:par>
                      </p:childTnLst>
                    </p:cTn>
                  </p:par>
                </p:childTnLst>
              </p:cTn>
              <p:nextCondLst>
                <p:cond evt="onClick" delay="0">
                  <p:tgtEl>
                    <p:spTgt spid="33"/>
                  </p:tgtEl>
                </p:cond>
              </p:nextCondLst>
            </p:seq>
            <p:seq concurrent="1" nextAc="seek">
              <p:cTn id="56" restart="whenNotActive" fill="hold" evtFilter="cancelBubble" nodeType="interactiveSeq">
                <p:stCondLst>
                  <p:cond evt="onClick" delay="0">
                    <p:tgtEl>
                      <p:spTgt spid="71"/>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2" nodeType="clickEffect">
                                  <p:stCondLst>
                                    <p:cond delay="0"/>
                                  </p:stCondLst>
                                  <p:childTnLst>
                                    <p:animEffect transition="out" filter="fade">
                                      <p:cBhvr>
                                        <p:cTn id="60" dur="500"/>
                                        <p:tgtEl>
                                          <p:spTgt spid="71"/>
                                        </p:tgtEl>
                                      </p:cBhvr>
                                    </p:animEffect>
                                    <p:set>
                                      <p:cBhvr>
                                        <p:cTn id="61"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62" restart="whenNotActive" fill="hold" evtFilter="cancelBubble" nodeType="interactiveSeq">
                <p:stCondLst>
                  <p:cond evt="onClick" delay="0">
                    <p:tgtEl>
                      <p:spTgt spid="72"/>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withEffect">
                                  <p:stCondLst>
                                    <p:cond delay="0"/>
                                  </p:stCondLst>
                                  <p:childTnLst>
                                    <p:animEffect transition="out" filter="fade">
                                      <p:cBhvr>
                                        <p:cTn id="66" dur="500"/>
                                        <p:tgtEl>
                                          <p:spTgt spid="72"/>
                                        </p:tgtEl>
                                      </p:cBhvr>
                                    </p:animEffect>
                                    <p:set>
                                      <p:cBhvr>
                                        <p:cTn id="67" dur="1" fill="hold">
                                          <p:stCondLst>
                                            <p:cond delay="499"/>
                                          </p:stCondLst>
                                        </p:cTn>
                                        <p:tgtEl>
                                          <p:spTgt spid="72"/>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36"/>
                                        </p:tgtEl>
                                      </p:cBhvr>
                                    </p:animEffect>
                                    <p:set>
                                      <p:cBhvr>
                                        <p:cTn id="70" dur="1" fill="hold">
                                          <p:stCondLst>
                                            <p:cond delay="499"/>
                                          </p:stCondLst>
                                        </p:cTn>
                                        <p:tgtEl>
                                          <p:spTgt spid="36"/>
                                        </p:tgtEl>
                                        <p:attrNameLst>
                                          <p:attrName>style.visibility</p:attrName>
                                        </p:attrNameLst>
                                      </p:cBhvr>
                                      <p:to>
                                        <p:strVal val="hidden"/>
                                      </p:to>
                                    </p:set>
                                  </p:childTnLst>
                                </p:cTn>
                              </p:par>
                              <p:par>
                                <p:cTn id="71" presetID="1" presetClass="exit" presetSubtype="0" fill="hold" grpId="0" nodeType="withEffect">
                                  <p:stCondLst>
                                    <p:cond delay="500"/>
                                  </p:stCondLst>
                                  <p:childTnLst>
                                    <p:set>
                                      <p:cBhvr>
                                        <p:cTn id="72" dur="1" fill="hold">
                                          <p:stCondLst>
                                            <p:cond delay="0"/>
                                          </p:stCondLst>
                                        </p:cTn>
                                        <p:tgtEl>
                                          <p:spTgt spid="70"/>
                                        </p:tgtEl>
                                        <p:attrNameLst>
                                          <p:attrName>style.visibility</p:attrName>
                                        </p:attrNameLst>
                                      </p:cBhvr>
                                      <p:to>
                                        <p:strVal val="hidden"/>
                                      </p:to>
                                    </p:set>
                                  </p:childTnLst>
                                </p:cTn>
                              </p:par>
                            </p:childTnLst>
                          </p:cTn>
                        </p:par>
                        <p:par>
                          <p:cTn id="73" fill="hold">
                            <p:stCondLst>
                              <p:cond delay="500"/>
                            </p:stCondLst>
                            <p:childTnLst>
                              <p:par>
                                <p:cTn id="74" presetID="1" presetClass="exit" presetSubtype="0" fill="hold" grpId="0" nodeType="afterEffect">
                                  <p:stCondLst>
                                    <p:cond delay="1000"/>
                                  </p:stCondLst>
                                  <p:childTnLst>
                                    <p:set>
                                      <p:cBhvr>
                                        <p:cTn id="75" dur="1" fill="hold">
                                          <p:stCondLst>
                                            <p:cond delay="0"/>
                                          </p:stCondLst>
                                        </p:cTn>
                                        <p:tgtEl>
                                          <p:spTgt spid="69"/>
                                        </p:tgtEl>
                                        <p:attrNameLst>
                                          <p:attrName>style.visibility</p:attrName>
                                        </p:attrNameLst>
                                      </p:cBhvr>
                                      <p:to>
                                        <p:strVal val="hidden"/>
                                      </p:to>
                                    </p:set>
                                  </p:childTnLst>
                                </p:cTn>
                              </p:par>
                            </p:childTnLst>
                          </p:cTn>
                        </p:par>
                        <p:par>
                          <p:cTn id="76" fill="hold">
                            <p:stCondLst>
                              <p:cond delay="1500"/>
                            </p:stCondLst>
                            <p:childTnLst>
                              <p:par>
                                <p:cTn id="77" presetID="1" presetClass="exit" presetSubtype="0" fill="hold" grpId="0" nodeType="afterEffect">
                                  <p:stCondLst>
                                    <p:cond delay="1000"/>
                                  </p:stCondLst>
                                  <p:childTnLst>
                                    <p:set>
                                      <p:cBhvr>
                                        <p:cTn id="78" dur="1" fill="hold">
                                          <p:stCondLst>
                                            <p:cond delay="0"/>
                                          </p:stCondLst>
                                        </p:cTn>
                                        <p:tgtEl>
                                          <p:spTgt spid="68"/>
                                        </p:tgtEl>
                                        <p:attrNameLst>
                                          <p:attrName>style.visibility</p:attrName>
                                        </p:attrNameLst>
                                      </p:cBhvr>
                                      <p:to>
                                        <p:strVal val="hidden"/>
                                      </p:to>
                                    </p:set>
                                  </p:childTnLst>
                                </p:cTn>
                              </p:par>
                            </p:childTnLst>
                          </p:cTn>
                        </p:par>
                        <p:par>
                          <p:cTn id="79" fill="hold">
                            <p:stCondLst>
                              <p:cond delay="2500"/>
                            </p:stCondLst>
                            <p:childTnLst>
                              <p:par>
                                <p:cTn id="80" presetID="1" presetClass="exit" presetSubtype="0" fill="hold" grpId="0" nodeType="afterEffect">
                                  <p:stCondLst>
                                    <p:cond delay="1000"/>
                                  </p:stCondLst>
                                  <p:childTnLst>
                                    <p:set>
                                      <p:cBhvr>
                                        <p:cTn id="81" dur="1" fill="hold">
                                          <p:stCondLst>
                                            <p:cond delay="0"/>
                                          </p:stCondLst>
                                        </p:cTn>
                                        <p:tgtEl>
                                          <p:spTgt spid="67"/>
                                        </p:tgtEl>
                                        <p:attrNameLst>
                                          <p:attrName>style.visibility</p:attrName>
                                        </p:attrNameLst>
                                      </p:cBhvr>
                                      <p:to>
                                        <p:strVal val="hidden"/>
                                      </p:to>
                                    </p:set>
                                  </p:childTnLst>
                                </p:cTn>
                              </p:par>
                            </p:childTnLst>
                          </p:cTn>
                        </p:par>
                        <p:par>
                          <p:cTn id="82" fill="hold">
                            <p:stCondLst>
                              <p:cond delay="3500"/>
                            </p:stCondLst>
                            <p:childTnLst>
                              <p:par>
                                <p:cTn id="83" presetID="1" presetClass="exit" presetSubtype="0" fill="hold" grpId="0" nodeType="afterEffect">
                                  <p:stCondLst>
                                    <p:cond delay="1000"/>
                                  </p:stCondLst>
                                  <p:childTnLst>
                                    <p:set>
                                      <p:cBhvr>
                                        <p:cTn id="84" dur="1" fill="hold">
                                          <p:stCondLst>
                                            <p:cond delay="0"/>
                                          </p:stCondLst>
                                        </p:cTn>
                                        <p:tgtEl>
                                          <p:spTgt spid="66"/>
                                        </p:tgtEl>
                                        <p:attrNameLst>
                                          <p:attrName>style.visibility</p:attrName>
                                        </p:attrNameLst>
                                      </p:cBhvr>
                                      <p:to>
                                        <p:strVal val="hidden"/>
                                      </p:to>
                                    </p:set>
                                  </p:childTnLst>
                                </p:cTn>
                              </p:par>
                            </p:childTnLst>
                          </p:cTn>
                        </p:par>
                        <p:par>
                          <p:cTn id="85" fill="hold">
                            <p:stCondLst>
                              <p:cond delay="4500"/>
                            </p:stCondLst>
                            <p:childTnLst>
                              <p:par>
                                <p:cTn id="86" presetID="1" presetClass="exit" presetSubtype="0" fill="hold" grpId="0" nodeType="afterEffect">
                                  <p:stCondLst>
                                    <p:cond delay="1000"/>
                                  </p:stCondLst>
                                  <p:childTnLst>
                                    <p:set>
                                      <p:cBhvr>
                                        <p:cTn id="87" dur="1" fill="hold">
                                          <p:stCondLst>
                                            <p:cond delay="0"/>
                                          </p:stCondLst>
                                        </p:cTn>
                                        <p:tgtEl>
                                          <p:spTgt spid="65"/>
                                        </p:tgtEl>
                                        <p:attrNameLst>
                                          <p:attrName>style.visibility</p:attrName>
                                        </p:attrNameLst>
                                      </p:cBhvr>
                                      <p:to>
                                        <p:strVal val="hidden"/>
                                      </p:to>
                                    </p:set>
                                  </p:childTnLst>
                                </p:cTn>
                              </p:par>
                            </p:childTnLst>
                          </p:cTn>
                        </p:par>
                        <p:par>
                          <p:cTn id="88" fill="hold">
                            <p:stCondLst>
                              <p:cond delay="5500"/>
                            </p:stCondLst>
                            <p:childTnLst>
                              <p:par>
                                <p:cTn id="89" presetID="1" presetClass="exit" presetSubtype="0" fill="hold" grpId="0" nodeType="afterEffect">
                                  <p:stCondLst>
                                    <p:cond delay="1000"/>
                                  </p:stCondLst>
                                  <p:childTnLst>
                                    <p:set>
                                      <p:cBhvr>
                                        <p:cTn id="90" dur="1" fill="hold">
                                          <p:stCondLst>
                                            <p:cond delay="0"/>
                                          </p:stCondLst>
                                        </p:cTn>
                                        <p:tgtEl>
                                          <p:spTgt spid="64"/>
                                        </p:tgtEl>
                                        <p:attrNameLst>
                                          <p:attrName>style.visibility</p:attrName>
                                        </p:attrNameLst>
                                      </p:cBhvr>
                                      <p:to>
                                        <p:strVal val="hidden"/>
                                      </p:to>
                                    </p:set>
                                  </p:childTnLst>
                                </p:cTn>
                              </p:par>
                            </p:childTnLst>
                          </p:cTn>
                        </p:par>
                        <p:par>
                          <p:cTn id="91" fill="hold">
                            <p:stCondLst>
                              <p:cond delay="6500"/>
                            </p:stCondLst>
                            <p:childTnLst>
                              <p:par>
                                <p:cTn id="92" presetID="1" presetClass="exit" presetSubtype="0" fill="hold" grpId="0" nodeType="afterEffect">
                                  <p:stCondLst>
                                    <p:cond delay="1000"/>
                                  </p:stCondLst>
                                  <p:childTnLst>
                                    <p:set>
                                      <p:cBhvr>
                                        <p:cTn id="93" dur="1" fill="hold">
                                          <p:stCondLst>
                                            <p:cond delay="0"/>
                                          </p:stCondLst>
                                        </p:cTn>
                                        <p:tgtEl>
                                          <p:spTgt spid="63"/>
                                        </p:tgtEl>
                                        <p:attrNameLst>
                                          <p:attrName>style.visibility</p:attrName>
                                        </p:attrNameLst>
                                      </p:cBhvr>
                                      <p:to>
                                        <p:strVal val="hidden"/>
                                      </p:to>
                                    </p:set>
                                  </p:childTnLst>
                                </p:cTn>
                              </p:par>
                            </p:childTnLst>
                          </p:cTn>
                        </p:par>
                        <p:par>
                          <p:cTn id="94" fill="hold">
                            <p:stCondLst>
                              <p:cond delay="7500"/>
                            </p:stCondLst>
                            <p:childTnLst>
                              <p:par>
                                <p:cTn id="95" presetID="1" presetClass="exit" presetSubtype="0" fill="hold" grpId="0" nodeType="afterEffect">
                                  <p:stCondLst>
                                    <p:cond delay="1000"/>
                                  </p:stCondLst>
                                  <p:childTnLst>
                                    <p:set>
                                      <p:cBhvr>
                                        <p:cTn id="96" dur="1" fill="hold">
                                          <p:stCondLst>
                                            <p:cond delay="0"/>
                                          </p:stCondLst>
                                        </p:cTn>
                                        <p:tgtEl>
                                          <p:spTgt spid="62"/>
                                        </p:tgtEl>
                                        <p:attrNameLst>
                                          <p:attrName>style.visibility</p:attrName>
                                        </p:attrNameLst>
                                      </p:cBhvr>
                                      <p:to>
                                        <p:strVal val="hidden"/>
                                      </p:to>
                                    </p:set>
                                  </p:childTnLst>
                                </p:cTn>
                              </p:par>
                            </p:childTnLst>
                          </p:cTn>
                        </p:par>
                        <p:par>
                          <p:cTn id="97" fill="hold">
                            <p:stCondLst>
                              <p:cond delay="8500"/>
                            </p:stCondLst>
                            <p:childTnLst>
                              <p:par>
                                <p:cTn id="98" presetID="1" presetClass="exit" presetSubtype="0" fill="hold" grpId="0" nodeType="afterEffect">
                                  <p:stCondLst>
                                    <p:cond delay="1000"/>
                                  </p:stCondLst>
                                  <p:childTnLst>
                                    <p:set>
                                      <p:cBhvr>
                                        <p:cTn id="99" dur="1" fill="hold">
                                          <p:stCondLst>
                                            <p:cond delay="0"/>
                                          </p:stCondLst>
                                        </p:cTn>
                                        <p:tgtEl>
                                          <p:spTgt spid="61"/>
                                        </p:tgtEl>
                                        <p:attrNameLst>
                                          <p:attrName>style.visibility</p:attrName>
                                        </p:attrNameLst>
                                      </p:cBhvr>
                                      <p:to>
                                        <p:strVal val="hidden"/>
                                      </p:to>
                                    </p:set>
                                  </p:childTnLst>
                                </p:cTn>
                              </p:par>
                            </p:childTnLst>
                          </p:cTn>
                        </p:par>
                        <p:par>
                          <p:cTn id="100" fill="hold">
                            <p:stCondLst>
                              <p:cond delay="9500"/>
                            </p:stCondLst>
                            <p:childTnLst>
                              <p:par>
                                <p:cTn id="101" presetID="1" presetClass="exit" presetSubtype="0" fill="hold" grpId="0" nodeType="afterEffect">
                                  <p:stCondLst>
                                    <p:cond delay="1000"/>
                                  </p:stCondLst>
                                  <p:childTnLst>
                                    <p:set>
                                      <p:cBhvr>
                                        <p:cTn id="102" dur="1" fill="hold">
                                          <p:stCondLst>
                                            <p:cond delay="0"/>
                                          </p:stCondLst>
                                        </p:cTn>
                                        <p:tgtEl>
                                          <p:spTgt spid="60"/>
                                        </p:tgtEl>
                                        <p:attrNameLst>
                                          <p:attrName>style.visibility</p:attrName>
                                        </p:attrNameLst>
                                      </p:cBhvr>
                                      <p:to>
                                        <p:strVal val="hidden"/>
                                      </p:to>
                                    </p:set>
                                  </p:childTnLst>
                                </p:cTn>
                              </p:par>
                            </p:childTnLst>
                          </p:cTn>
                        </p:par>
                        <p:par>
                          <p:cTn id="103" fill="hold">
                            <p:stCondLst>
                              <p:cond delay="10500"/>
                            </p:stCondLst>
                            <p:childTnLst>
                              <p:par>
                                <p:cTn id="104" presetID="1" presetClass="exit" presetSubtype="0" fill="hold" grpId="0" nodeType="afterEffect">
                                  <p:stCondLst>
                                    <p:cond delay="1000"/>
                                  </p:stCondLst>
                                  <p:childTnLst>
                                    <p:set>
                                      <p:cBhvr>
                                        <p:cTn id="105" dur="1" fill="hold">
                                          <p:stCondLst>
                                            <p:cond delay="0"/>
                                          </p:stCondLst>
                                        </p:cTn>
                                        <p:tgtEl>
                                          <p:spTgt spid="59"/>
                                        </p:tgtEl>
                                        <p:attrNameLst>
                                          <p:attrName>style.visibility</p:attrName>
                                        </p:attrNameLst>
                                      </p:cBhvr>
                                      <p:to>
                                        <p:strVal val="hidden"/>
                                      </p:to>
                                    </p:set>
                                  </p:childTnLst>
                                </p:cTn>
                              </p:par>
                            </p:childTnLst>
                          </p:cTn>
                        </p:par>
                        <p:par>
                          <p:cTn id="106" fill="hold">
                            <p:stCondLst>
                              <p:cond delay="11500"/>
                            </p:stCondLst>
                            <p:childTnLst>
                              <p:par>
                                <p:cTn id="107" presetID="1" presetClass="exit" presetSubtype="0" fill="hold" grpId="0" nodeType="afterEffect">
                                  <p:stCondLst>
                                    <p:cond delay="1000"/>
                                  </p:stCondLst>
                                  <p:childTnLst>
                                    <p:set>
                                      <p:cBhvr>
                                        <p:cTn id="108" dur="1" fill="hold">
                                          <p:stCondLst>
                                            <p:cond delay="0"/>
                                          </p:stCondLst>
                                        </p:cTn>
                                        <p:tgtEl>
                                          <p:spTgt spid="58"/>
                                        </p:tgtEl>
                                        <p:attrNameLst>
                                          <p:attrName>style.visibility</p:attrName>
                                        </p:attrNameLst>
                                      </p:cBhvr>
                                      <p:to>
                                        <p:strVal val="hidden"/>
                                      </p:to>
                                    </p:set>
                                  </p:childTnLst>
                                </p:cTn>
                              </p:par>
                            </p:childTnLst>
                          </p:cTn>
                        </p:par>
                        <p:par>
                          <p:cTn id="109" fill="hold">
                            <p:stCondLst>
                              <p:cond delay="12500"/>
                            </p:stCondLst>
                            <p:childTnLst>
                              <p:par>
                                <p:cTn id="110" presetID="1" presetClass="exit" presetSubtype="0" fill="hold" grpId="0" nodeType="afterEffect">
                                  <p:stCondLst>
                                    <p:cond delay="1000"/>
                                  </p:stCondLst>
                                  <p:childTnLst>
                                    <p:set>
                                      <p:cBhvr>
                                        <p:cTn id="111" dur="1" fill="hold">
                                          <p:stCondLst>
                                            <p:cond delay="0"/>
                                          </p:stCondLst>
                                        </p:cTn>
                                        <p:tgtEl>
                                          <p:spTgt spid="57"/>
                                        </p:tgtEl>
                                        <p:attrNameLst>
                                          <p:attrName>style.visibility</p:attrName>
                                        </p:attrNameLst>
                                      </p:cBhvr>
                                      <p:to>
                                        <p:strVal val="hidden"/>
                                      </p:to>
                                    </p:set>
                                  </p:childTnLst>
                                </p:cTn>
                              </p:par>
                            </p:childTnLst>
                          </p:cTn>
                        </p:par>
                        <p:par>
                          <p:cTn id="112" fill="hold">
                            <p:stCondLst>
                              <p:cond delay="13500"/>
                            </p:stCondLst>
                            <p:childTnLst>
                              <p:par>
                                <p:cTn id="113" presetID="1" presetClass="exit" presetSubtype="0" fill="hold" grpId="0" nodeType="afterEffect">
                                  <p:stCondLst>
                                    <p:cond delay="1000"/>
                                  </p:stCondLst>
                                  <p:childTnLst>
                                    <p:set>
                                      <p:cBhvr>
                                        <p:cTn id="114" dur="1" fill="hold">
                                          <p:stCondLst>
                                            <p:cond delay="0"/>
                                          </p:stCondLst>
                                        </p:cTn>
                                        <p:tgtEl>
                                          <p:spTgt spid="56"/>
                                        </p:tgtEl>
                                        <p:attrNameLst>
                                          <p:attrName>style.visibility</p:attrName>
                                        </p:attrNameLst>
                                      </p:cBhvr>
                                      <p:to>
                                        <p:strVal val="hidden"/>
                                      </p:to>
                                    </p:set>
                                  </p:childTnLst>
                                </p:cTn>
                              </p:par>
                            </p:childTnLst>
                          </p:cTn>
                        </p:par>
                        <p:par>
                          <p:cTn id="115" fill="hold">
                            <p:stCondLst>
                              <p:cond delay="14500"/>
                            </p:stCondLst>
                            <p:childTnLst>
                              <p:par>
                                <p:cTn id="116" presetID="1" presetClass="exit" presetSubtype="0" fill="hold" grpId="0" nodeType="afterEffect">
                                  <p:stCondLst>
                                    <p:cond delay="1000"/>
                                  </p:stCondLst>
                                  <p:childTnLst>
                                    <p:set>
                                      <p:cBhvr>
                                        <p:cTn id="117" dur="1" fill="hold">
                                          <p:stCondLst>
                                            <p:cond delay="0"/>
                                          </p:stCondLst>
                                        </p:cTn>
                                        <p:tgtEl>
                                          <p:spTgt spid="55"/>
                                        </p:tgtEl>
                                        <p:attrNameLst>
                                          <p:attrName>style.visibility</p:attrName>
                                        </p:attrNameLst>
                                      </p:cBhvr>
                                      <p:to>
                                        <p:strVal val="hidden"/>
                                      </p:to>
                                    </p:set>
                                  </p:childTnLst>
                                </p:cTn>
                              </p:par>
                            </p:childTnLst>
                          </p:cTn>
                        </p:par>
                        <p:par>
                          <p:cTn id="118" fill="hold">
                            <p:stCondLst>
                              <p:cond delay="15500"/>
                            </p:stCondLst>
                            <p:childTnLst>
                              <p:par>
                                <p:cTn id="119" presetID="1" presetClass="exit" presetSubtype="0" fill="hold" grpId="0" nodeType="afterEffect">
                                  <p:stCondLst>
                                    <p:cond delay="1000"/>
                                  </p:stCondLst>
                                  <p:childTnLst>
                                    <p:set>
                                      <p:cBhvr>
                                        <p:cTn id="120" dur="1" fill="hold">
                                          <p:stCondLst>
                                            <p:cond delay="0"/>
                                          </p:stCondLst>
                                        </p:cTn>
                                        <p:tgtEl>
                                          <p:spTgt spid="54"/>
                                        </p:tgtEl>
                                        <p:attrNameLst>
                                          <p:attrName>style.visibility</p:attrName>
                                        </p:attrNameLst>
                                      </p:cBhvr>
                                      <p:to>
                                        <p:strVal val="hidden"/>
                                      </p:to>
                                    </p:set>
                                  </p:childTnLst>
                                </p:cTn>
                              </p:par>
                            </p:childTnLst>
                          </p:cTn>
                        </p:par>
                        <p:par>
                          <p:cTn id="121" fill="hold">
                            <p:stCondLst>
                              <p:cond delay="16500"/>
                            </p:stCondLst>
                            <p:childTnLst>
                              <p:par>
                                <p:cTn id="122" presetID="1" presetClass="exit" presetSubtype="0" fill="hold" grpId="0" nodeType="afterEffect">
                                  <p:stCondLst>
                                    <p:cond delay="1000"/>
                                  </p:stCondLst>
                                  <p:childTnLst>
                                    <p:set>
                                      <p:cBhvr>
                                        <p:cTn id="123" dur="1" fill="hold">
                                          <p:stCondLst>
                                            <p:cond delay="0"/>
                                          </p:stCondLst>
                                        </p:cTn>
                                        <p:tgtEl>
                                          <p:spTgt spid="53"/>
                                        </p:tgtEl>
                                        <p:attrNameLst>
                                          <p:attrName>style.visibility</p:attrName>
                                        </p:attrNameLst>
                                      </p:cBhvr>
                                      <p:to>
                                        <p:strVal val="hidden"/>
                                      </p:to>
                                    </p:set>
                                  </p:childTnLst>
                                </p:cTn>
                              </p:par>
                            </p:childTnLst>
                          </p:cTn>
                        </p:par>
                        <p:par>
                          <p:cTn id="124" fill="hold">
                            <p:stCondLst>
                              <p:cond delay="17500"/>
                            </p:stCondLst>
                            <p:childTnLst>
                              <p:par>
                                <p:cTn id="125" presetID="1" presetClass="exit" presetSubtype="0" fill="hold" grpId="0" nodeType="afterEffect">
                                  <p:stCondLst>
                                    <p:cond delay="1000"/>
                                  </p:stCondLst>
                                  <p:childTnLst>
                                    <p:set>
                                      <p:cBhvr>
                                        <p:cTn id="126" dur="1" fill="hold">
                                          <p:stCondLst>
                                            <p:cond delay="0"/>
                                          </p:stCondLst>
                                        </p:cTn>
                                        <p:tgtEl>
                                          <p:spTgt spid="52"/>
                                        </p:tgtEl>
                                        <p:attrNameLst>
                                          <p:attrName>style.visibility</p:attrName>
                                        </p:attrNameLst>
                                      </p:cBhvr>
                                      <p:to>
                                        <p:strVal val="hidden"/>
                                      </p:to>
                                    </p:set>
                                  </p:childTnLst>
                                </p:cTn>
                              </p:par>
                            </p:childTnLst>
                          </p:cTn>
                        </p:par>
                        <p:par>
                          <p:cTn id="127" fill="hold">
                            <p:stCondLst>
                              <p:cond delay="18500"/>
                            </p:stCondLst>
                            <p:childTnLst>
                              <p:par>
                                <p:cTn id="128" presetID="1" presetClass="exit" presetSubtype="0" fill="hold" grpId="0" nodeType="afterEffect">
                                  <p:stCondLst>
                                    <p:cond delay="1000"/>
                                  </p:stCondLst>
                                  <p:childTnLst>
                                    <p:set>
                                      <p:cBhvr>
                                        <p:cTn id="129" dur="1" fill="hold">
                                          <p:stCondLst>
                                            <p:cond delay="0"/>
                                          </p:stCondLst>
                                        </p:cTn>
                                        <p:tgtEl>
                                          <p:spTgt spid="51"/>
                                        </p:tgtEl>
                                        <p:attrNameLst>
                                          <p:attrName>style.visibility</p:attrName>
                                        </p:attrNameLst>
                                      </p:cBhvr>
                                      <p:to>
                                        <p:strVal val="hidden"/>
                                      </p:to>
                                    </p:set>
                                  </p:childTnLst>
                                </p:cTn>
                              </p:par>
                            </p:childTnLst>
                          </p:cTn>
                        </p:par>
                        <p:par>
                          <p:cTn id="130" fill="hold">
                            <p:stCondLst>
                              <p:cond delay="19500"/>
                            </p:stCondLst>
                            <p:childTnLst>
                              <p:par>
                                <p:cTn id="131" presetID="1" presetClass="exit" presetSubtype="0" fill="hold" grpId="0" nodeType="afterEffect">
                                  <p:stCondLst>
                                    <p:cond delay="1000"/>
                                  </p:stCondLst>
                                  <p:childTnLst>
                                    <p:set>
                                      <p:cBhvr>
                                        <p:cTn id="132" dur="1" fill="hold">
                                          <p:stCondLst>
                                            <p:cond delay="0"/>
                                          </p:stCondLst>
                                        </p:cTn>
                                        <p:tgtEl>
                                          <p:spTgt spid="50"/>
                                        </p:tgtEl>
                                        <p:attrNameLst>
                                          <p:attrName>style.visibility</p:attrName>
                                        </p:attrNameLst>
                                      </p:cBhvr>
                                      <p:to>
                                        <p:strVal val="hidden"/>
                                      </p:to>
                                    </p:set>
                                  </p:childTnLst>
                                </p:cTn>
                              </p:par>
                            </p:childTnLst>
                          </p:cTn>
                        </p:par>
                        <p:par>
                          <p:cTn id="133" fill="hold">
                            <p:stCondLst>
                              <p:cond delay="20500"/>
                            </p:stCondLst>
                            <p:childTnLst>
                              <p:par>
                                <p:cTn id="134" presetID="1" presetClass="exit" presetSubtype="0" fill="hold" grpId="0" nodeType="afterEffect">
                                  <p:stCondLst>
                                    <p:cond delay="1000"/>
                                  </p:stCondLst>
                                  <p:childTnLst>
                                    <p:set>
                                      <p:cBhvr>
                                        <p:cTn id="135" dur="1" fill="hold">
                                          <p:stCondLst>
                                            <p:cond delay="0"/>
                                          </p:stCondLst>
                                        </p:cTn>
                                        <p:tgtEl>
                                          <p:spTgt spid="49"/>
                                        </p:tgtEl>
                                        <p:attrNameLst>
                                          <p:attrName>style.visibility</p:attrName>
                                        </p:attrNameLst>
                                      </p:cBhvr>
                                      <p:to>
                                        <p:strVal val="hidden"/>
                                      </p:to>
                                    </p:set>
                                  </p:childTnLst>
                                </p:cTn>
                              </p:par>
                            </p:childTnLst>
                          </p:cTn>
                        </p:par>
                        <p:par>
                          <p:cTn id="136" fill="hold">
                            <p:stCondLst>
                              <p:cond delay="21500"/>
                            </p:stCondLst>
                            <p:childTnLst>
                              <p:par>
                                <p:cTn id="137" presetID="1" presetClass="exit" presetSubtype="0" fill="hold" grpId="0" nodeType="afterEffect">
                                  <p:stCondLst>
                                    <p:cond delay="1000"/>
                                  </p:stCondLst>
                                  <p:childTnLst>
                                    <p:set>
                                      <p:cBhvr>
                                        <p:cTn id="138" dur="1" fill="hold">
                                          <p:stCondLst>
                                            <p:cond delay="0"/>
                                          </p:stCondLst>
                                        </p:cTn>
                                        <p:tgtEl>
                                          <p:spTgt spid="48"/>
                                        </p:tgtEl>
                                        <p:attrNameLst>
                                          <p:attrName>style.visibility</p:attrName>
                                        </p:attrNameLst>
                                      </p:cBhvr>
                                      <p:to>
                                        <p:strVal val="hidden"/>
                                      </p:to>
                                    </p:set>
                                  </p:childTnLst>
                                </p:cTn>
                              </p:par>
                            </p:childTnLst>
                          </p:cTn>
                        </p:par>
                        <p:par>
                          <p:cTn id="139" fill="hold">
                            <p:stCondLst>
                              <p:cond delay="22500"/>
                            </p:stCondLst>
                            <p:childTnLst>
                              <p:par>
                                <p:cTn id="140" presetID="1" presetClass="exit" presetSubtype="0" fill="hold" grpId="0" nodeType="afterEffect">
                                  <p:stCondLst>
                                    <p:cond delay="1000"/>
                                  </p:stCondLst>
                                  <p:childTnLst>
                                    <p:set>
                                      <p:cBhvr>
                                        <p:cTn id="141" dur="1" fill="hold">
                                          <p:stCondLst>
                                            <p:cond delay="0"/>
                                          </p:stCondLst>
                                        </p:cTn>
                                        <p:tgtEl>
                                          <p:spTgt spid="47"/>
                                        </p:tgtEl>
                                        <p:attrNameLst>
                                          <p:attrName>style.visibility</p:attrName>
                                        </p:attrNameLst>
                                      </p:cBhvr>
                                      <p:to>
                                        <p:strVal val="hidden"/>
                                      </p:to>
                                    </p:set>
                                  </p:childTnLst>
                                </p:cTn>
                              </p:par>
                            </p:childTnLst>
                          </p:cTn>
                        </p:par>
                        <p:par>
                          <p:cTn id="142" fill="hold">
                            <p:stCondLst>
                              <p:cond delay="23500"/>
                            </p:stCondLst>
                            <p:childTnLst>
                              <p:par>
                                <p:cTn id="143" presetID="1" presetClass="exit" presetSubtype="0" fill="hold" grpId="0" nodeType="afterEffect">
                                  <p:stCondLst>
                                    <p:cond delay="1000"/>
                                  </p:stCondLst>
                                  <p:childTnLst>
                                    <p:set>
                                      <p:cBhvr>
                                        <p:cTn id="144" dur="1" fill="hold">
                                          <p:stCondLst>
                                            <p:cond delay="0"/>
                                          </p:stCondLst>
                                        </p:cTn>
                                        <p:tgtEl>
                                          <p:spTgt spid="46"/>
                                        </p:tgtEl>
                                        <p:attrNameLst>
                                          <p:attrName>style.visibility</p:attrName>
                                        </p:attrNameLst>
                                      </p:cBhvr>
                                      <p:to>
                                        <p:strVal val="hidden"/>
                                      </p:to>
                                    </p:set>
                                  </p:childTnLst>
                                </p:cTn>
                              </p:par>
                            </p:childTnLst>
                          </p:cTn>
                        </p:par>
                        <p:par>
                          <p:cTn id="145" fill="hold">
                            <p:stCondLst>
                              <p:cond delay="24500"/>
                            </p:stCondLst>
                            <p:childTnLst>
                              <p:par>
                                <p:cTn id="146" presetID="1" presetClass="exit" presetSubtype="0" fill="hold" grpId="0" nodeType="afterEffect">
                                  <p:stCondLst>
                                    <p:cond delay="1000"/>
                                  </p:stCondLst>
                                  <p:childTnLst>
                                    <p:set>
                                      <p:cBhvr>
                                        <p:cTn id="147" dur="1" fill="hold">
                                          <p:stCondLst>
                                            <p:cond delay="0"/>
                                          </p:stCondLst>
                                        </p:cTn>
                                        <p:tgtEl>
                                          <p:spTgt spid="45"/>
                                        </p:tgtEl>
                                        <p:attrNameLst>
                                          <p:attrName>style.visibility</p:attrName>
                                        </p:attrNameLst>
                                      </p:cBhvr>
                                      <p:to>
                                        <p:strVal val="hidden"/>
                                      </p:to>
                                    </p:set>
                                  </p:childTnLst>
                                </p:cTn>
                              </p:par>
                            </p:childTnLst>
                          </p:cTn>
                        </p:par>
                        <p:par>
                          <p:cTn id="148" fill="hold">
                            <p:stCondLst>
                              <p:cond delay="25500"/>
                            </p:stCondLst>
                            <p:childTnLst>
                              <p:par>
                                <p:cTn id="149" presetID="1" presetClass="exit" presetSubtype="0" fill="hold" grpId="0" nodeType="afterEffect">
                                  <p:stCondLst>
                                    <p:cond delay="1000"/>
                                  </p:stCondLst>
                                  <p:childTnLst>
                                    <p:set>
                                      <p:cBhvr>
                                        <p:cTn id="150" dur="1" fill="hold">
                                          <p:stCondLst>
                                            <p:cond delay="0"/>
                                          </p:stCondLst>
                                        </p:cTn>
                                        <p:tgtEl>
                                          <p:spTgt spid="44"/>
                                        </p:tgtEl>
                                        <p:attrNameLst>
                                          <p:attrName>style.visibility</p:attrName>
                                        </p:attrNameLst>
                                      </p:cBhvr>
                                      <p:to>
                                        <p:strVal val="hidden"/>
                                      </p:to>
                                    </p:set>
                                  </p:childTnLst>
                                </p:cTn>
                              </p:par>
                            </p:childTnLst>
                          </p:cTn>
                        </p:par>
                        <p:par>
                          <p:cTn id="151" fill="hold">
                            <p:stCondLst>
                              <p:cond delay="26500"/>
                            </p:stCondLst>
                            <p:childTnLst>
                              <p:par>
                                <p:cTn id="152" presetID="1" presetClass="exit" presetSubtype="0" fill="hold" grpId="0" nodeType="afterEffect">
                                  <p:stCondLst>
                                    <p:cond delay="1000"/>
                                  </p:stCondLst>
                                  <p:childTnLst>
                                    <p:set>
                                      <p:cBhvr>
                                        <p:cTn id="153" dur="1" fill="hold">
                                          <p:stCondLst>
                                            <p:cond delay="0"/>
                                          </p:stCondLst>
                                        </p:cTn>
                                        <p:tgtEl>
                                          <p:spTgt spid="43"/>
                                        </p:tgtEl>
                                        <p:attrNameLst>
                                          <p:attrName>style.visibility</p:attrName>
                                        </p:attrNameLst>
                                      </p:cBhvr>
                                      <p:to>
                                        <p:strVal val="hidden"/>
                                      </p:to>
                                    </p:set>
                                  </p:childTnLst>
                                </p:cTn>
                              </p:par>
                            </p:childTnLst>
                          </p:cTn>
                        </p:par>
                        <p:par>
                          <p:cTn id="154" fill="hold">
                            <p:stCondLst>
                              <p:cond delay="27500"/>
                            </p:stCondLst>
                            <p:childTnLst>
                              <p:par>
                                <p:cTn id="155" presetID="1" presetClass="exit" presetSubtype="0" fill="hold" grpId="0" nodeType="afterEffect">
                                  <p:stCondLst>
                                    <p:cond delay="1000"/>
                                  </p:stCondLst>
                                  <p:childTnLst>
                                    <p:set>
                                      <p:cBhvr>
                                        <p:cTn id="156" dur="1" fill="hold">
                                          <p:stCondLst>
                                            <p:cond delay="0"/>
                                          </p:stCondLst>
                                        </p:cTn>
                                        <p:tgtEl>
                                          <p:spTgt spid="42"/>
                                        </p:tgtEl>
                                        <p:attrNameLst>
                                          <p:attrName>style.visibility</p:attrName>
                                        </p:attrNameLst>
                                      </p:cBhvr>
                                      <p:to>
                                        <p:strVal val="hidden"/>
                                      </p:to>
                                    </p:set>
                                  </p:childTnLst>
                                </p:cTn>
                              </p:par>
                            </p:childTnLst>
                          </p:cTn>
                        </p:par>
                        <p:par>
                          <p:cTn id="157" fill="hold">
                            <p:stCondLst>
                              <p:cond delay="28500"/>
                            </p:stCondLst>
                            <p:childTnLst>
                              <p:par>
                                <p:cTn id="158" presetID="1" presetClass="exit" presetSubtype="0" fill="hold" grpId="0" nodeType="afterEffect">
                                  <p:stCondLst>
                                    <p:cond delay="1000"/>
                                  </p:stCondLst>
                                  <p:childTnLst>
                                    <p:set>
                                      <p:cBhvr>
                                        <p:cTn id="159" dur="1" fill="hold">
                                          <p:stCondLst>
                                            <p:cond delay="0"/>
                                          </p:stCondLst>
                                        </p:cTn>
                                        <p:tgtEl>
                                          <p:spTgt spid="41"/>
                                        </p:tgtEl>
                                        <p:attrNameLst>
                                          <p:attrName>style.visibility</p:attrName>
                                        </p:attrNameLst>
                                      </p:cBhvr>
                                      <p:to>
                                        <p:strVal val="hidden"/>
                                      </p:to>
                                    </p:set>
                                  </p:childTnLst>
                                </p:cTn>
                              </p:par>
                            </p:childTnLst>
                          </p:cTn>
                        </p:par>
                        <p:par>
                          <p:cTn id="160" fill="hold">
                            <p:stCondLst>
                              <p:cond delay="29500"/>
                            </p:stCondLst>
                            <p:childTnLst>
                              <p:par>
                                <p:cTn id="161" presetID="2" presetClass="entr" presetSubtype="4" fill="hold" grpId="0" nodeType="afterEffect">
                                  <p:stCondLst>
                                    <p:cond delay="0"/>
                                  </p:stCondLst>
                                  <p:childTnLst>
                                    <p:set>
                                      <p:cBhvr>
                                        <p:cTn id="162" dur="1" fill="hold">
                                          <p:stCondLst>
                                            <p:cond delay="0"/>
                                          </p:stCondLst>
                                        </p:cTn>
                                        <p:tgtEl>
                                          <p:spTgt spid="71"/>
                                        </p:tgtEl>
                                        <p:attrNameLst>
                                          <p:attrName>style.visibility</p:attrName>
                                        </p:attrNameLst>
                                      </p:cBhvr>
                                      <p:to>
                                        <p:strVal val="visible"/>
                                      </p:to>
                                    </p:set>
                                    <p:anim calcmode="lin" valueType="num">
                                      <p:cBhvr additive="base">
                                        <p:cTn id="163" dur="500" fill="hold"/>
                                        <p:tgtEl>
                                          <p:spTgt spid="71"/>
                                        </p:tgtEl>
                                        <p:attrNameLst>
                                          <p:attrName>ppt_x</p:attrName>
                                        </p:attrNameLst>
                                      </p:cBhvr>
                                      <p:tavLst>
                                        <p:tav tm="0">
                                          <p:val>
                                            <p:strVal val="#ppt_x"/>
                                          </p:val>
                                        </p:tav>
                                        <p:tav tm="100000">
                                          <p:val>
                                            <p:strVal val="#ppt_x"/>
                                          </p:val>
                                        </p:tav>
                                      </p:tavLst>
                                    </p:anim>
                                    <p:anim calcmode="lin" valueType="num">
                                      <p:cBhvr additive="base">
                                        <p:cTn id="164" dur="500" fill="hold"/>
                                        <p:tgtEl>
                                          <p:spTgt spid="71"/>
                                        </p:tgtEl>
                                        <p:attrNameLst>
                                          <p:attrName>ppt_y</p:attrName>
                                        </p:attrNameLst>
                                      </p:cBhvr>
                                      <p:tavLst>
                                        <p:tav tm="0">
                                          <p:val>
                                            <p:strVal val="1+#ppt_h/2"/>
                                          </p:val>
                                        </p:tav>
                                        <p:tav tm="100000">
                                          <p:val>
                                            <p:strVal val="#ppt_y"/>
                                          </p:val>
                                        </p:tav>
                                      </p:tavLst>
                                    </p:anim>
                                  </p:childTnLst>
                                </p:cTn>
                              </p:par>
                              <p:par>
                                <p:cTn id="165" presetID="42" presetClass="path" presetSubtype="0" accel="50000" decel="50000" fill="hold" grpId="1" nodeType="withEffect">
                                  <p:stCondLst>
                                    <p:cond delay="0"/>
                                  </p:stCondLst>
                                  <p:childTnLst>
                                    <p:animMotion origin="layout" path="M 2.29167E-6 -2.22222E-6 L 0.00299 -0.99537 " pathEditMode="relative" rAng="0" ptsTypes="AA">
                                      <p:cBhvr>
                                        <p:cTn id="166" dur="2000" fill="hold"/>
                                        <p:tgtEl>
                                          <p:spTgt spid="71"/>
                                        </p:tgtEl>
                                        <p:attrNameLst>
                                          <p:attrName>ppt_x</p:attrName>
                                          <p:attrName>ppt_y</p:attrName>
                                        </p:attrNameLst>
                                      </p:cBhvr>
                                      <p:rCtr x="143" y="-49769"/>
                                    </p:animMotion>
                                  </p:childTnLst>
                                </p:cTn>
                              </p:par>
                            </p:childTnLst>
                          </p:cTn>
                        </p:par>
                      </p:childTnLst>
                    </p:cTn>
                  </p:par>
                </p:childTnLst>
              </p:cTn>
              <p:nextCondLst>
                <p:cond evt="onClick" delay="0">
                  <p:tgtEl>
                    <p:spTgt spid="72"/>
                  </p:tgtEl>
                </p:cond>
              </p:nextCondLst>
            </p:seq>
          </p:childTnLst>
        </p:cTn>
      </p:par>
    </p:tnLst>
    <p:bldLst>
      <p:bldP spid="2" grpId="0"/>
      <p:bldP spid="3" grpId="0" build="p"/>
      <p:bldP spid="9" grpId="0" build="p"/>
      <p:bldP spid="13" grpId="0" build="p"/>
      <p:bldP spid="17" grpId="0" build="p"/>
      <p:bldP spid="22" grpId="0" build="p"/>
      <p:bldP spid="26" grpId="0" build="p"/>
      <p:bldP spid="36" grpId="0" animBg="1"/>
      <p:bldP spid="37" grpId="0" build="p"/>
      <p:bldP spid="32" grpId="0" build="p"/>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1" grpId="1" animBg="1"/>
      <p:bldP spid="71" grpId="2" animBg="1"/>
      <p:bldP spid="7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35000">
              <a:schemeClr val="accent1">
                <a:lumMod val="40000"/>
                <a:lumOff val="60000"/>
              </a:schemeClr>
            </a:gs>
            <a:gs pos="75000">
              <a:schemeClr val="accent1">
                <a:lumMod val="54000"/>
                <a:lumOff val="46000"/>
              </a:schemeClr>
            </a:gs>
            <a:gs pos="100000">
              <a:schemeClr val="accent1"/>
            </a:gs>
          </a:gsLst>
          <a:lin ang="4500000" scaled="0"/>
        </a:gradFill>
        <a:effectLst/>
      </p:bgPr>
    </p:bg>
    <p:spTree>
      <p:nvGrpSpPr>
        <p:cNvPr id="1" name=""/>
        <p:cNvGrpSpPr/>
        <p:nvPr/>
      </p:nvGrpSpPr>
      <p:grpSpPr>
        <a:xfrm>
          <a:off x="0" y="0"/>
          <a:ext cx="0" cy="0"/>
          <a:chOff x="0" y="0"/>
          <a:chExt cx="0" cy="0"/>
        </a:xfrm>
      </p:grpSpPr>
      <p:sp>
        <p:nvSpPr>
          <p:cNvPr id="97" name="Decagon 96">
            <a:extLst>
              <a:ext uri="{FF2B5EF4-FFF2-40B4-BE49-F238E27FC236}">
                <a16:creationId xmlns:a16="http://schemas.microsoft.com/office/drawing/2014/main" id="{C3663ADA-81DD-4856-9487-7908A4172F5E}"/>
              </a:ext>
            </a:extLst>
          </p:cNvPr>
          <p:cNvSpPr/>
          <p:nvPr/>
        </p:nvSpPr>
        <p:spPr>
          <a:xfrm>
            <a:off x="11131469" y="95081"/>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0</a:t>
            </a:r>
          </a:p>
        </p:txBody>
      </p:sp>
      <p:sp>
        <p:nvSpPr>
          <p:cNvPr id="3" name="Content Placeholder 2">
            <a:extLst>
              <a:ext uri="{FF2B5EF4-FFF2-40B4-BE49-F238E27FC236}">
                <a16:creationId xmlns:a16="http://schemas.microsoft.com/office/drawing/2014/main" id="{C100C6D9-1F17-4BDC-8B4A-818A157066DC}"/>
              </a:ext>
            </a:extLst>
          </p:cNvPr>
          <p:cNvSpPr>
            <a:spLocks noGrp="1"/>
          </p:cNvSpPr>
          <p:nvPr>
            <p:ph idx="1"/>
          </p:nvPr>
        </p:nvSpPr>
        <p:spPr>
          <a:xfrm>
            <a:off x="4568824" y="2275779"/>
            <a:ext cx="3724797" cy="879997"/>
          </a:xfrm>
        </p:spPr>
        <p:txBody>
          <a:bodyPr>
            <a:noAutofit/>
          </a:bodyPr>
          <a:lstStyle/>
          <a:p>
            <a:pPr marL="0" indent="0">
              <a:buNone/>
            </a:pPr>
            <a:r>
              <a:rPr lang="en-US" sz="6600" b="1" dirty="0" err="1">
                <a:solidFill>
                  <a:schemeClr val="bg1"/>
                </a:solidFill>
                <a:effectLst>
                  <a:outerShdw blurRad="38100" dist="38100" dir="2700000" algn="tl">
                    <a:srgbClr val="000000">
                      <a:alpha val="43137"/>
                    </a:srgbClr>
                  </a:outerShdw>
                </a:effectLst>
              </a:rPr>
              <a:t>raduation</a:t>
            </a:r>
            <a:endParaRPr lang="en-US" sz="6600" b="1" dirty="0">
              <a:solidFill>
                <a:schemeClr val="bg1"/>
              </a:solidFill>
              <a:effectLst>
                <a:outerShdw blurRad="38100" dist="38100" dir="2700000" algn="tl">
                  <a:srgbClr val="000000">
                    <a:alpha val="43137"/>
                  </a:srgbClr>
                </a:outerShdw>
              </a:effectLst>
            </a:endParaRPr>
          </a:p>
          <a:p>
            <a:pPr marL="0" indent="0">
              <a:buNone/>
            </a:pPr>
            <a:endParaRPr lang="en-US" sz="6600" b="1" dirty="0">
              <a:solidFill>
                <a:schemeClr val="bg1"/>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49834FA4-3F23-45E8-A92A-6F84BDF05943}"/>
              </a:ext>
            </a:extLst>
          </p:cNvPr>
          <p:cNvSpPr>
            <a:spLocks noGrp="1"/>
          </p:cNvSpPr>
          <p:nvPr>
            <p:ph type="title"/>
          </p:nvPr>
        </p:nvSpPr>
        <p:spPr>
          <a:xfrm>
            <a:off x="0" y="0"/>
            <a:ext cx="12192000" cy="1325563"/>
          </a:xfrm>
        </p:spPr>
        <p:txBody>
          <a:bodyPr>
            <a:normAutofit/>
          </a:bodyPr>
          <a:lstStyle/>
          <a:p>
            <a:pPr algn="ctr"/>
            <a:r>
              <a:rPr lang="en-US" sz="42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Our favorite part of high school was ____________.</a:t>
            </a:r>
          </a:p>
        </p:txBody>
      </p:sp>
      <p:sp>
        <p:nvSpPr>
          <p:cNvPr id="4" name="Action Button: Blank 3">
            <a:hlinkClick r:id="" action="ppaction://noaction" highlightClick="1"/>
            <a:extLst>
              <a:ext uri="{FF2B5EF4-FFF2-40B4-BE49-F238E27FC236}">
                <a16:creationId xmlns:a16="http://schemas.microsoft.com/office/drawing/2014/main" id="{6257AF15-3AC6-4354-8228-2D39F5357F4B}"/>
              </a:ext>
            </a:extLst>
          </p:cNvPr>
          <p:cNvSpPr/>
          <p:nvPr/>
        </p:nvSpPr>
        <p:spPr>
          <a:xfrm>
            <a:off x="3911600" y="2235200"/>
            <a:ext cx="760609" cy="942263"/>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effectLst>
                  <a:outerShdw blurRad="38100" dist="38100" dir="2700000" algn="tl">
                    <a:srgbClr val="000000">
                      <a:alpha val="43137"/>
                    </a:srgbClr>
                  </a:outerShdw>
                </a:effectLst>
              </a:rPr>
              <a:t>G</a:t>
            </a:r>
            <a:endParaRPr lang="en-US" sz="6600" b="1" dirty="0">
              <a:effectLst>
                <a:outerShdw blurRad="38100" dist="38100" dir="2700000" algn="tl">
                  <a:srgbClr val="000000">
                    <a:alpha val="43137"/>
                  </a:srgbClr>
                </a:outerShdw>
              </a:effectLst>
            </a:endParaRPr>
          </a:p>
        </p:txBody>
      </p:sp>
      <p:cxnSp>
        <p:nvCxnSpPr>
          <p:cNvPr id="6" name="Straight Connector 5">
            <a:extLst>
              <a:ext uri="{FF2B5EF4-FFF2-40B4-BE49-F238E27FC236}">
                <a16:creationId xmlns:a16="http://schemas.microsoft.com/office/drawing/2014/main" id="{E7F886B5-C098-41CF-ABE4-B11C2C3A3EE7}"/>
              </a:ext>
            </a:extLst>
          </p:cNvPr>
          <p:cNvCxnSpPr>
            <a:cxnSpLocks/>
          </p:cNvCxnSpPr>
          <p:nvPr/>
        </p:nvCxnSpPr>
        <p:spPr>
          <a:xfrm>
            <a:off x="4672209" y="3073400"/>
            <a:ext cx="3417691"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1133684D-EC5D-40FC-8B88-0632C3F58F55}"/>
              </a:ext>
            </a:extLst>
          </p:cNvPr>
          <p:cNvSpPr txBox="1">
            <a:spLocks/>
          </p:cNvSpPr>
          <p:nvPr/>
        </p:nvSpPr>
        <p:spPr>
          <a:xfrm>
            <a:off x="1524871" y="1966781"/>
            <a:ext cx="1421530"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ests</a:t>
            </a:r>
            <a:endParaRPr lang="en-US" sz="5400" b="1" dirty="0">
              <a:solidFill>
                <a:schemeClr val="bg1"/>
              </a:solidFill>
              <a:effectLst>
                <a:outerShdw blurRad="38100" dist="38100" dir="2700000" algn="tl">
                  <a:srgbClr val="000000">
                    <a:alpha val="43137"/>
                  </a:srgbClr>
                </a:outerShdw>
              </a:effectLst>
            </a:endParaRPr>
          </a:p>
        </p:txBody>
      </p:sp>
      <p:sp>
        <p:nvSpPr>
          <p:cNvPr id="10" name="Action Button: Blank 9">
            <a:hlinkClick r:id="" action="ppaction://noaction" highlightClick="1"/>
            <a:extLst>
              <a:ext uri="{FF2B5EF4-FFF2-40B4-BE49-F238E27FC236}">
                <a16:creationId xmlns:a16="http://schemas.microsoft.com/office/drawing/2014/main" id="{F716E63C-F979-4B99-833F-9C69A33D964E}"/>
              </a:ext>
            </a:extLst>
          </p:cNvPr>
          <p:cNvSpPr/>
          <p:nvPr/>
        </p:nvSpPr>
        <p:spPr>
          <a:xfrm>
            <a:off x="1007128" y="1879099"/>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T</a:t>
            </a:r>
          </a:p>
        </p:txBody>
      </p:sp>
      <p:cxnSp>
        <p:nvCxnSpPr>
          <p:cNvPr id="11" name="Straight Connector 10">
            <a:extLst>
              <a:ext uri="{FF2B5EF4-FFF2-40B4-BE49-F238E27FC236}">
                <a16:creationId xmlns:a16="http://schemas.microsoft.com/office/drawing/2014/main" id="{8C6348C4-122B-47AC-8506-7493D5F196E4}"/>
              </a:ext>
            </a:extLst>
          </p:cNvPr>
          <p:cNvCxnSpPr>
            <a:cxnSpLocks/>
          </p:cNvCxnSpPr>
          <p:nvPr/>
        </p:nvCxnSpPr>
        <p:spPr>
          <a:xfrm>
            <a:off x="1587500" y="2653799"/>
            <a:ext cx="124460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694AFC7E-4853-4CC2-8E10-DE84B1C14756}"/>
              </a:ext>
            </a:extLst>
          </p:cNvPr>
          <p:cNvSpPr txBox="1">
            <a:spLocks/>
          </p:cNvSpPr>
          <p:nvPr/>
        </p:nvSpPr>
        <p:spPr>
          <a:xfrm>
            <a:off x="9486379" y="4832980"/>
            <a:ext cx="2241811"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olidays</a:t>
            </a:r>
            <a:endParaRPr lang="en-US" sz="5400" b="1" dirty="0">
              <a:solidFill>
                <a:schemeClr val="bg1"/>
              </a:solidFill>
              <a:effectLst>
                <a:outerShdw blurRad="38100" dist="38100" dir="2700000" algn="tl">
                  <a:srgbClr val="000000">
                    <a:alpha val="43137"/>
                  </a:srgbClr>
                </a:outerShdw>
              </a:effectLst>
            </a:endParaRPr>
          </a:p>
        </p:txBody>
      </p:sp>
      <p:sp>
        <p:nvSpPr>
          <p:cNvPr id="14" name="Action Button: Blank 13">
            <a:hlinkClick r:id="" action="ppaction://noaction" highlightClick="1"/>
            <a:extLst>
              <a:ext uri="{FF2B5EF4-FFF2-40B4-BE49-F238E27FC236}">
                <a16:creationId xmlns:a16="http://schemas.microsoft.com/office/drawing/2014/main" id="{3FFACAFE-73DC-4F1C-BC2C-A06657342FE9}"/>
              </a:ext>
            </a:extLst>
          </p:cNvPr>
          <p:cNvSpPr/>
          <p:nvPr/>
        </p:nvSpPr>
        <p:spPr>
          <a:xfrm>
            <a:off x="8830939" y="4745298"/>
            <a:ext cx="718070"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H</a:t>
            </a:r>
          </a:p>
        </p:txBody>
      </p:sp>
      <p:cxnSp>
        <p:nvCxnSpPr>
          <p:cNvPr id="15" name="Straight Connector 14">
            <a:extLst>
              <a:ext uri="{FF2B5EF4-FFF2-40B4-BE49-F238E27FC236}">
                <a16:creationId xmlns:a16="http://schemas.microsoft.com/office/drawing/2014/main" id="{CF8230F3-E868-4BE0-A359-B6DA3DE9875D}"/>
              </a:ext>
            </a:extLst>
          </p:cNvPr>
          <p:cNvCxnSpPr>
            <a:cxnSpLocks/>
          </p:cNvCxnSpPr>
          <p:nvPr/>
        </p:nvCxnSpPr>
        <p:spPr>
          <a:xfrm>
            <a:off x="9549009" y="5519998"/>
            <a:ext cx="2007991"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38F7FE3-B0E7-4E79-AED2-BE5A85DB887C}"/>
              </a:ext>
            </a:extLst>
          </p:cNvPr>
          <p:cNvSpPr txBox="1">
            <a:spLocks/>
          </p:cNvSpPr>
          <p:nvPr/>
        </p:nvSpPr>
        <p:spPr>
          <a:xfrm>
            <a:off x="1630298" y="4748995"/>
            <a:ext cx="1816621"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ates</a:t>
            </a:r>
            <a:endParaRPr lang="en-US" sz="5400" b="1" dirty="0">
              <a:solidFill>
                <a:schemeClr val="bg1"/>
              </a:solidFill>
              <a:effectLst>
                <a:outerShdw blurRad="38100" dist="38100" dir="2700000" algn="tl">
                  <a:srgbClr val="000000">
                    <a:alpha val="43137"/>
                  </a:srgbClr>
                </a:outerShdw>
              </a:effectLst>
            </a:endParaRPr>
          </a:p>
        </p:txBody>
      </p:sp>
      <p:sp>
        <p:nvSpPr>
          <p:cNvPr id="18" name="Action Button: Blank 17">
            <a:hlinkClick r:id="" action="ppaction://noaction" highlightClick="1"/>
            <a:extLst>
              <a:ext uri="{FF2B5EF4-FFF2-40B4-BE49-F238E27FC236}">
                <a16:creationId xmlns:a16="http://schemas.microsoft.com/office/drawing/2014/main" id="{DF5FFDF7-ECA3-4B33-B680-60B06CF43478}"/>
              </a:ext>
            </a:extLst>
          </p:cNvPr>
          <p:cNvSpPr/>
          <p:nvPr/>
        </p:nvSpPr>
        <p:spPr>
          <a:xfrm>
            <a:off x="1112556" y="4661313"/>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D</a:t>
            </a:r>
          </a:p>
        </p:txBody>
      </p:sp>
      <p:cxnSp>
        <p:nvCxnSpPr>
          <p:cNvPr id="19" name="Straight Connector 18">
            <a:extLst>
              <a:ext uri="{FF2B5EF4-FFF2-40B4-BE49-F238E27FC236}">
                <a16:creationId xmlns:a16="http://schemas.microsoft.com/office/drawing/2014/main" id="{E90B279F-132A-4654-BB56-E27E2553742A}"/>
              </a:ext>
            </a:extLst>
          </p:cNvPr>
          <p:cNvCxnSpPr>
            <a:cxnSpLocks/>
          </p:cNvCxnSpPr>
          <p:nvPr/>
        </p:nvCxnSpPr>
        <p:spPr>
          <a:xfrm>
            <a:off x="1692928" y="5436013"/>
            <a:ext cx="120267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211915BE-FE6D-40AF-BC3F-3415E6AF84AE}"/>
              </a:ext>
            </a:extLst>
          </p:cNvPr>
          <p:cNvSpPr txBox="1">
            <a:spLocks/>
          </p:cNvSpPr>
          <p:nvPr/>
        </p:nvSpPr>
        <p:spPr>
          <a:xfrm>
            <a:off x="9359900" y="1893442"/>
            <a:ext cx="1816621"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a:solidFill>
                  <a:schemeClr val="bg1"/>
                </a:solidFill>
                <a:effectLst>
                  <a:outerShdw blurRad="38100" dist="38100" dir="2700000" algn="tl">
                    <a:srgbClr val="000000">
                      <a:alpha val="43137"/>
                    </a:srgbClr>
                  </a:outerShdw>
                </a:effectLst>
              </a:rPr>
              <a:t>ports</a:t>
            </a:r>
          </a:p>
        </p:txBody>
      </p:sp>
      <p:sp>
        <p:nvSpPr>
          <p:cNvPr id="23" name="Action Button: Blank 22">
            <a:hlinkClick r:id="" action="ppaction://noaction" highlightClick="1"/>
            <a:extLst>
              <a:ext uri="{FF2B5EF4-FFF2-40B4-BE49-F238E27FC236}">
                <a16:creationId xmlns:a16="http://schemas.microsoft.com/office/drawing/2014/main" id="{951B9D83-99BA-4B68-BDEA-CC633A4654F7}"/>
              </a:ext>
            </a:extLst>
          </p:cNvPr>
          <p:cNvSpPr/>
          <p:nvPr/>
        </p:nvSpPr>
        <p:spPr>
          <a:xfrm>
            <a:off x="8842158" y="1805760"/>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S</a:t>
            </a:r>
          </a:p>
        </p:txBody>
      </p:sp>
      <p:cxnSp>
        <p:nvCxnSpPr>
          <p:cNvPr id="24" name="Straight Connector 23">
            <a:extLst>
              <a:ext uri="{FF2B5EF4-FFF2-40B4-BE49-F238E27FC236}">
                <a16:creationId xmlns:a16="http://schemas.microsoft.com/office/drawing/2014/main" id="{8099CB98-0869-4936-B3C5-45EE6F50561B}"/>
              </a:ext>
            </a:extLst>
          </p:cNvPr>
          <p:cNvCxnSpPr>
            <a:cxnSpLocks/>
          </p:cNvCxnSpPr>
          <p:nvPr/>
        </p:nvCxnSpPr>
        <p:spPr>
          <a:xfrm>
            <a:off x="9422530" y="2580460"/>
            <a:ext cx="152487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2D33C2EE-B28F-40F2-A5BD-90E6FECDB5F7}"/>
              </a:ext>
            </a:extLst>
          </p:cNvPr>
          <p:cNvSpPr txBox="1">
            <a:spLocks/>
          </p:cNvSpPr>
          <p:nvPr/>
        </p:nvSpPr>
        <p:spPr>
          <a:xfrm>
            <a:off x="6431413" y="4780093"/>
            <a:ext cx="1816621"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ights</a:t>
            </a:r>
            <a:endParaRPr lang="en-US" sz="5400" b="1" dirty="0">
              <a:solidFill>
                <a:schemeClr val="bg1"/>
              </a:solidFill>
              <a:effectLst>
                <a:outerShdw blurRad="38100" dist="38100" dir="2700000" algn="tl">
                  <a:srgbClr val="000000">
                    <a:alpha val="43137"/>
                  </a:srgbClr>
                </a:outerShdw>
              </a:effectLst>
            </a:endParaRPr>
          </a:p>
        </p:txBody>
      </p:sp>
      <p:sp>
        <p:nvSpPr>
          <p:cNvPr id="27" name="Action Button: Blank 26">
            <a:hlinkClick r:id="" action="ppaction://noaction" highlightClick="1"/>
            <a:extLst>
              <a:ext uri="{FF2B5EF4-FFF2-40B4-BE49-F238E27FC236}">
                <a16:creationId xmlns:a16="http://schemas.microsoft.com/office/drawing/2014/main" id="{0CA85733-ED7D-4AF0-8FAA-E3BFF0D329A6}"/>
              </a:ext>
            </a:extLst>
          </p:cNvPr>
          <p:cNvSpPr/>
          <p:nvPr/>
        </p:nvSpPr>
        <p:spPr>
          <a:xfrm>
            <a:off x="4102359" y="4717309"/>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F</a:t>
            </a:r>
          </a:p>
        </p:txBody>
      </p:sp>
      <p:cxnSp>
        <p:nvCxnSpPr>
          <p:cNvPr id="28" name="Straight Connector 27">
            <a:extLst>
              <a:ext uri="{FF2B5EF4-FFF2-40B4-BE49-F238E27FC236}">
                <a16:creationId xmlns:a16="http://schemas.microsoft.com/office/drawing/2014/main" id="{CD3385B3-28B8-4160-B1CD-476501D994FD}"/>
              </a:ext>
            </a:extLst>
          </p:cNvPr>
          <p:cNvCxnSpPr>
            <a:cxnSpLocks/>
          </p:cNvCxnSpPr>
          <p:nvPr/>
        </p:nvCxnSpPr>
        <p:spPr>
          <a:xfrm>
            <a:off x="6494043" y="5467111"/>
            <a:ext cx="1406309"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7C1C4BD6-03B5-49B4-BA4A-1E39ED799F9A}"/>
              </a:ext>
            </a:extLst>
          </p:cNvPr>
          <p:cNvSpPr txBox="1">
            <a:spLocks/>
          </p:cNvSpPr>
          <p:nvPr/>
        </p:nvSpPr>
        <p:spPr>
          <a:xfrm>
            <a:off x="2407519" y="3456617"/>
            <a:ext cx="2304181" cy="87999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eachers</a:t>
            </a:r>
            <a:endParaRPr lang="en-US" sz="5400" b="1" dirty="0">
              <a:solidFill>
                <a:schemeClr val="bg1"/>
              </a:solidFill>
              <a:effectLst>
                <a:outerShdw blurRad="38100" dist="38100" dir="2700000" algn="tl">
                  <a:srgbClr val="000000">
                    <a:alpha val="43137"/>
                  </a:srgbClr>
                </a:outerShdw>
              </a:effectLst>
            </a:endParaRPr>
          </a:p>
        </p:txBody>
      </p:sp>
      <p:sp>
        <p:nvSpPr>
          <p:cNvPr id="30" name="Action Button: Blank 29">
            <a:hlinkClick r:id="" action="ppaction://noaction" highlightClick="1"/>
            <a:extLst>
              <a:ext uri="{FF2B5EF4-FFF2-40B4-BE49-F238E27FC236}">
                <a16:creationId xmlns:a16="http://schemas.microsoft.com/office/drawing/2014/main" id="{DCB6B3A1-0735-4A31-A8C8-EB478521BBBB}"/>
              </a:ext>
            </a:extLst>
          </p:cNvPr>
          <p:cNvSpPr/>
          <p:nvPr/>
        </p:nvSpPr>
        <p:spPr>
          <a:xfrm>
            <a:off x="1889777" y="3368935"/>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T</a:t>
            </a:r>
          </a:p>
        </p:txBody>
      </p:sp>
      <p:cxnSp>
        <p:nvCxnSpPr>
          <p:cNvPr id="31" name="Straight Connector 30">
            <a:extLst>
              <a:ext uri="{FF2B5EF4-FFF2-40B4-BE49-F238E27FC236}">
                <a16:creationId xmlns:a16="http://schemas.microsoft.com/office/drawing/2014/main" id="{BB9110CF-6CBF-4C4A-B370-ED2F68DFF369}"/>
              </a:ext>
            </a:extLst>
          </p:cNvPr>
          <p:cNvCxnSpPr>
            <a:cxnSpLocks/>
          </p:cNvCxnSpPr>
          <p:nvPr/>
        </p:nvCxnSpPr>
        <p:spPr>
          <a:xfrm>
            <a:off x="2470149" y="4118235"/>
            <a:ext cx="203200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2" name="Content Placeholder 2">
            <a:extLst>
              <a:ext uri="{FF2B5EF4-FFF2-40B4-BE49-F238E27FC236}">
                <a16:creationId xmlns:a16="http://schemas.microsoft.com/office/drawing/2014/main" id="{3439678B-AD2E-4E14-A104-8E7CBE2E5892}"/>
              </a:ext>
            </a:extLst>
          </p:cNvPr>
          <p:cNvSpPr txBox="1">
            <a:spLocks/>
          </p:cNvSpPr>
          <p:nvPr/>
        </p:nvSpPr>
        <p:spPr>
          <a:xfrm>
            <a:off x="7588685" y="3513398"/>
            <a:ext cx="1421530"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ield</a:t>
            </a:r>
            <a:endParaRPr lang="en-US" sz="5400" b="1" dirty="0">
              <a:solidFill>
                <a:schemeClr val="bg1"/>
              </a:solidFill>
              <a:effectLst>
                <a:outerShdw blurRad="38100" dist="38100" dir="2700000" algn="tl">
                  <a:srgbClr val="000000">
                    <a:alpha val="43137"/>
                  </a:srgbClr>
                </a:outerShdw>
              </a:effectLst>
            </a:endParaRPr>
          </a:p>
        </p:txBody>
      </p:sp>
      <p:sp>
        <p:nvSpPr>
          <p:cNvPr id="33" name="Action Button: Blank 32">
            <a:hlinkClick r:id="" action="ppaction://noaction" highlightClick="1"/>
            <a:extLst>
              <a:ext uri="{FF2B5EF4-FFF2-40B4-BE49-F238E27FC236}">
                <a16:creationId xmlns:a16="http://schemas.microsoft.com/office/drawing/2014/main" id="{86C706A2-9127-4EC5-815B-69BA37409D37}"/>
              </a:ext>
            </a:extLst>
          </p:cNvPr>
          <p:cNvSpPr/>
          <p:nvPr/>
        </p:nvSpPr>
        <p:spPr>
          <a:xfrm>
            <a:off x="7070942" y="3425716"/>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F</a:t>
            </a:r>
          </a:p>
        </p:txBody>
      </p:sp>
      <p:cxnSp>
        <p:nvCxnSpPr>
          <p:cNvPr id="34" name="Straight Connector 33">
            <a:extLst>
              <a:ext uri="{FF2B5EF4-FFF2-40B4-BE49-F238E27FC236}">
                <a16:creationId xmlns:a16="http://schemas.microsoft.com/office/drawing/2014/main" id="{19B8BE4C-56A7-4BBC-B8F7-7DBB7B4A6DC3}"/>
              </a:ext>
            </a:extLst>
          </p:cNvPr>
          <p:cNvCxnSpPr>
            <a:cxnSpLocks/>
          </p:cNvCxnSpPr>
          <p:nvPr/>
        </p:nvCxnSpPr>
        <p:spPr>
          <a:xfrm>
            <a:off x="7651314" y="4200416"/>
            <a:ext cx="1063844"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BAD7800C-3656-4DE8-BB59-456B28AB425C}"/>
              </a:ext>
            </a:extLst>
          </p:cNvPr>
          <p:cNvSpPr txBox="1">
            <a:spLocks/>
          </p:cNvSpPr>
          <p:nvPr/>
        </p:nvSpPr>
        <p:spPr>
          <a:xfrm>
            <a:off x="9292399" y="3512985"/>
            <a:ext cx="1421530"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a:solidFill>
                  <a:schemeClr val="bg1"/>
                </a:solidFill>
                <a:effectLst>
                  <a:outerShdw blurRad="38100" dist="38100" dir="2700000" algn="tl">
                    <a:srgbClr val="000000">
                      <a:alpha val="43137"/>
                    </a:srgbClr>
                  </a:outerShdw>
                </a:effectLst>
              </a:rPr>
              <a:t>rips</a:t>
            </a:r>
          </a:p>
        </p:txBody>
      </p:sp>
      <p:sp>
        <p:nvSpPr>
          <p:cNvPr id="38" name="Action Button: Blank 37">
            <a:hlinkClick r:id="" action="ppaction://noaction" highlightClick="1"/>
            <a:extLst>
              <a:ext uri="{FF2B5EF4-FFF2-40B4-BE49-F238E27FC236}">
                <a16:creationId xmlns:a16="http://schemas.microsoft.com/office/drawing/2014/main" id="{CF67FCE0-87D6-4637-9C52-C9D7B59C3ED6}"/>
              </a:ext>
            </a:extLst>
          </p:cNvPr>
          <p:cNvSpPr/>
          <p:nvPr/>
        </p:nvSpPr>
        <p:spPr>
          <a:xfrm>
            <a:off x="8774656" y="3425303"/>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T</a:t>
            </a:r>
          </a:p>
        </p:txBody>
      </p:sp>
      <p:cxnSp>
        <p:nvCxnSpPr>
          <p:cNvPr id="39" name="Straight Connector 38">
            <a:extLst>
              <a:ext uri="{FF2B5EF4-FFF2-40B4-BE49-F238E27FC236}">
                <a16:creationId xmlns:a16="http://schemas.microsoft.com/office/drawing/2014/main" id="{D6E01FAA-0C46-44F1-BADB-BBC198D57B9A}"/>
              </a:ext>
            </a:extLst>
          </p:cNvPr>
          <p:cNvCxnSpPr>
            <a:cxnSpLocks/>
          </p:cNvCxnSpPr>
          <p:nvPr/>
        </p:nvCxnSpPr>
        <p:spPr>
          <a:xfrm>
            <a:off x="9355028" y="4200003"/>
            <a:ext cx="1063844"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4" name="Action Button: Blank 43">
            <a:hlinkClick r:id="" action="ppaction://noaction" highlightClick="1"/>
            <a:extLst>
              <a:ext uri="{FF2B5EF4-FFF2-40B4-BE49-F238E27FC236}">
                <a16:creationId xmlns:a16="http://schemas.microsoft.com/office/drawing/2014/main" id="{AC1303C9-FD13-4EFB-B39D-079DE5D5D0AD}"/>
              </a:ext>
            </a:extLst>
          </p:cNvPr>
          <p:cNvSpPr/>
          <p:nvPr/>
        </p:nvSpPr>
        <p:spPr>
          <a:xfrm>
            <a:off x="171820" y="161090"/>
            <a:ext cx="1244600" cy="596901"/>
          </a:xfrm>
          <a:prstGeom prst="actionButtonBlank">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Question Start</a:t>
            </a:r>
          </a:p>
        </p:txBody>
      </p:sp>
      <p:sp>
        <p:nvSpPr>
          <p:cNvPr id="46" name="TextBox 45">
            <a:extLst>
              <a:ext uri="{FF2B5EF4-FFF2-40B4-BE49-F238E27FC236}">
                <a16:creationId xmlns:a16="http://schemas.microsoft.com/office/drawing/2014/main" id="{DC54FC7D-2197-4860-9AC0-6EA1448DD324}"/>
              </a:ext>
            </a:extLst>
          </p:cNvPr>
          <p:cNvSpPr txBox="1"/>
          <p:nvPr/>
        </p:nvSpPr>
        <p:spPr>
          <a:xfrm>
            <a:off x="11145258" y="1038887"/>
            <a:ext cx="952863"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TIMER</a:t>
            </a:r>
          </a:p>
        </p:txBody>
      </p:sp>
      <p:sp>
        <p:nvSpPr>
          <p:cNvPr id="64" name="Decagon 63">
            <a:extLst>
              <a:ext uri="{FF2B5EF4-FFF2-40B4-BE49-F238E27FC236}">
                <a16:creationId xmlns:a16="http://schemas.microsoft.com/office/drawing/2014/main" id="{DFFF88BA-CB9D-49B8-B5C2-67F0B20B7ACE}"/>
              </a:ext>
            </a:extLst>
          </p:cNvPr>
          <p:cNvSpPr/>
          <p:nvPr/>
        </p:nvSpPr>
        <p:spPr>
          <a:xfrm>
            <a:off x="11139535" y="99050"/>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a:t>
            </a:r>
          </a:p>
        </p:txBody>
      </p:sp>
      <p:sp>
        <p:nvSpPr>
          <p:cNvPr id="65" name="Decagon 64">
            <a:extLst>
              <a:ext uri="{FF2B5EF4-FFF2-40B4-BE49-F238E27FC236}">
                <a16:creationId xmlns:a16="http://schemas.microsoft.com/office/drawing/2014/main" id="{AA40B03F-C800-4DD4-A941-DA6D7479E909}"/>
              </a:ext>
            </a:extLst>
          </p:cNvPr>
          <p:cNvSpPr/>
          <p:nvPr/>
        </p:nvSpPr>
        <p:spPr>
          <a:xfrm>
            <a:off x="11140580"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a:t>
            </a:r>
          </a:p>
        </p:txBody>
      </p:sp>
      <p:sp>
        <p:nvSpPr>
          <p:cNvPr id="66" name="Decagon 65">
            <a:extLst>
              <a:ext uri="{FF2B5EF4-FFF2-40B4-BE49-F238E27FC236}">
                <a16:creationId xmlns:a16="http://schemas.microsoft.com/office/drawing/2014/main" id="{671527B0-03F4-4053-9A07-F8057A6F67CC}"/>
              </a:ext>
            </a:extLst>
          </p:cNvPr>
          <p:cNvSpPr/>
          <p:nvPr/>
        </p:nvSpPr>
        <p:spPr>
          <a:xfrm>
            <a:off x="11136404" y="96802"/>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3</a:t>
            </a:r>
          </a:p>
        </p:txBody>
      </p:sp>
      <p:sp>
        <p:nvSpPr>
          <p:cNvPr id="67" name="Decagon 66">
            <a:extLst>
              <a:ext uri="{FF2B5EF4-FFF2-40B4-BE49-F238E27FC236}">
                <a16:creationId xmlns:a16="http://schemas.microsoft.com/office/drawing/2014/main" id="{49729655-2374-413F-B757-FF632B9F6713}"/>
              </a:ext>
            </a:extLst>
          </p:cNvPr>
          <p:cNvSpPr/>
          <p:nvPr/>
        </p:nvSpPr>
        <p:spPr>
          <a:xfrm>
            <a:off x="11140651" y="98525"/>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4</a:t>
            </a:r>
          </a:p>
        </p:txBody>
      </p:sp>
      <p:sp>
        <p:nvSpPr>
          <p:cNvPr id="68" name="Decagon 67">
            <a:extLst>
              <a:ext uri="{FF2B5EF4-FFF2-40B4-BE49-F238E27FC236}">
                <a16:creationId xmlns:a16="http://schemas.microsoft.com/office/drawing/2014/main" id="{895CB30D-8918-449A-8E94-47248D57FD31}"/>
              </a:ext>
            </a:extLst>
          </p:cNvPr>
          <p:cNvSpPr/>
          <p:nvPr/>
        </p:nvSpPr>
        <p:spPr>
          <a:xfrm>
            <a:off x="11140618" y="9852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5</a:t>
            </a:r>
          </a:p>
        </p:txBody>
      </p:sp>
      <p:sp>
        <p:nvSpPr>
          <p:cNvPr id="69" name="Decagon 68">
            <a:extLst>
              <a:ext uri="{FF2B5EF4-FFF2-40B4-BE49-F238E27FC236}">
                <a16:creationId xmlns:a16="http://schemas.microsoft.com/office/drawing/2014/main" id="{5C03983B-107E-41A7-985C-FA83F653AC6F}"/>
              </a:ext>
            </a:extLst>
          </p:cNvPr>
          <p:cNvSpPr/>
          <p:nvPr/>
        </p:nvSpPr>
        <p:spPr>
          <a:xfrm>
            <a:off x="11139255" y="99827"/>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6</a:t>
            </a:r>
          </a:p>
        </p:txBody>
      </p:sp>
      <p:sp>
        <p:nvSpPr>
          <p:cNvPr id="70" name="Decagon 69">
            <a:extLst>
              <a:ext uri="{FF2B5EF4-FFF2-40B4-BE49-F238E27FC236}">
                <a16:creationId xmlns:a16="http://schemas.microsoft.com/office/drawing/2014/main" id="{E0FF4FE2-41C9-43F0-8008-A0660709B36D}"/>
              </a:ext>
            </a:extLst>
          </p:cNvPr>
          <p:cNvSpPr/>
          <p:nvPr/>
        </p:nvSpPr>
        <p:spPr>
          <a:xfrm>
            <a:off x="11140650" y="97454"/>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7</a:t>
            </a:r>
          </a:p>
        </p:txBody>
      </p:sp>
      <p:sp>
        <p:nvSpPr>
          <p:cNvPr id="71" name="Decagon 70">
            <a:extLst>
              <a:ext uri="{FF2B5EF4-FFF2-40B4-BE49-F238E27FC236}">
                <a16:creationId xmlns:a16="http://schemas.microsoft.com/office/drawing/2014/main" id="{DD14DBC4-029D-4D21-BCD2-8461254412CC}"/>
              </a:ext>
            </a:extLst>
          </p:cNvPr>
          <p:cNvSpPr/>
          <p:nvPr/>
        </p:nvSpPr>
        <p:spPr>
          <a:xfrm>
            <a:off x="11137584"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8</a:t>
            </a:r>
          </a:p>
        </p:txBody>
      </p:sp>
      <p:sp>
        <p:nvSpPr>
          <p:cNvPr id="72" name="Decagon 71">
            <a:extLst>
              <a:ext uri="{FF2B5EF4-FFF2-40B4-BE49-F238E27FC236}">
                <a16:creationId xmlns:a16="http://schemas.microsoft.com/office/drawing/2014/main" id="{66FB4986-B910-4D06-9604-AC4C3FE7050F}"/>
              </a:ext>
            </a:extLst>
          </p:cNvPr>
          <p:cNvSpPr/>
          <p:nvPr/>
        </p:nvSpPr>
        <p:spPr>
          <a:xfrm>
            <a:off x="11137347" y="96805"/>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9</a:t>
            </a:r>
          </a:p>
        </p:txBody>
      </p:sp>
      <p:sp>
        <p:nvSpPr>
          <p:cNvPr id="73" name="Decagon 72">
            <a:extLst>
              <a:ext uri="{FF2B5EF4-FFF2-40B4-BE49-F238E27FC236}">
                <a16:creationId xmlns:a16="http://schemas.microsoft.com/office/drawing/2014/main" id="{BF565302-348D-4885-B453-98B410704761}"/>
              </a:ext>
            </a:extLst>
          </p:cNvPr>
          <p:cNvSpPr/>
          <p:nvPr/>
        </p:nvSpPr>
        <p:spPr>
          <a:xfrm>
            <a:off x="11139847" y="99124"/>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10</a:t>
            </a:r>
          </a:p>
        </p:txBody>
      </p:sp>
      <p:sp>
        <p:nvSpPr>
          <p:cNvPr id="75" name="Decagon 74">
            <a:extLst>
              <a:ext uri="{FF2B5EF4-FFF2-40B4-BE49-F238E27FC236}">
                <a16:creationId xmlns:a16="http://schemas.microsoft.com/office/drawing/2014/main" id="{13623DCF-6280-40AB-8125-3973C33F020E}"/>
              </a:ext>
            </a:extLst>
          </p:cNvPr>
          <p:cNvSpPr/>
          <p:nvPr/>
        </p:nvSpPr>
        <p:spPr>
          <a:xfrm>
            <a:off x="11138892" y="98162"/>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11</a:t>
            </a:r>
          </a:p>
        </p:txBody>
      </p:sp>
      <p:sp>
        <p:nvSpPr>
          <p:cNvPr id="76" name="Decagon 75">
            <a:extLst>
              <a:ext uri="{FF2B5EF4-FFF2-40B4-BE49-F238E27FC236}">
                <a16:creationId xmlns:a16="http://schemas.microsoft.com/office/drawing/2014/main" id="{D9DD5E81-4714-46F5-85AE-D867B95A3FD0}"/>
              </a:ext>
            </a:extLst>
          </p:cNvPr>
          <p:cNvSpPr/>
          <p:nvPr/>
        </p:nvSpPr>
        <p:spPr>
          <a:xfrm>
            <a:off x="11137350" y="95466"/>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12</a:t>
            </a:r>
          </a:p>
        </p:txBody>
      </p:sp>
      <p:sp>
        <p:nvSpPr>
          <p:cNvPr id="77" name="Decagon 76">
            <a:extLst>
              <a:ext uri="{FF2B5EF4-FFF2-40B4-BE49-F238E27FC236}">
                <a16:creationId xmlns:a16="http://schemas.microsoft.com/office/drawing/2014/main" id="{DC451BF3-60D5-4EF6-901D-E643C217D9FC}"/>
              </a:ext>
            </a:extLst>
          </p:cNvPr>
          <p:cNvSpPr/>
          <p:nvPr/>
        </p:nvSpPr>
        <p:spPr>
          <a:xfrm>
            <a:off x="11138934" y="99180"/>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13</a:t>
            </a:r>
          </a:p>
        </p:txBody>
      </p:sp>
      <p:sp>
        <p:nvSpPr>
          <p:cNvPr id="78" name="Decagon 77">
            <a:extLst>
              <a:ext uri="{FF2B5EF4-FFF2-40B4-BE49-F238E27FC236}">
                <a16:creationId xmlns:a16="http://schemas.microsoft.com/office/drawing/2014/main" id="{F0E4B947-B05B-464D-9DBE-F40FA6CB2360}"/>
              </a:ext>
            </a:extLst>
          </p:cNvPr>
          <p:cNvSpPr/>
          <p:nvPr/>
        </p:nvSpPr>
        <p:spPr>
          <a:xfrm>
            <a:off x="11137899" y="99124"/>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14</a:t>
            </a:r>
          </a:p>
        </p:txBody>
      </p:sp>
      <p:sp>
        <p:nvSpPr>
          <p:cNvPr id="79" name="Decagon 78">
            <a:extLst>
              <a:ext uri="{FF2B5EF4-FFF2-40B4-BE49-F238E27FC236}">
                <a16:creationId xmlns:a16="http://schemas.microsoft.com/office/drawing/2014/main" id="{A7E77FF2-2FD8-45BA-8A86-06822D6ED723}"/>
              </a:ext>
            </a:extLst>
          </p:cNvPr>
          <p:cNvSpPr/>
          <p:nvPr/>
        </p:nvSpPr>
        <p:spPr>
          <a:xfrm>
            <a:off x="11135466" y="97120"/>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15</a:t>
            </a:r>
          </a:p>
        </p:txBody>
      </p:sp>
      <p:sp>
        <p:nvSpPr>
          <p:cNvPr id="80" name="Decagon 79">
            <a:extLst>
              <a:ext uri="{FF2B5EF4-FFF2-40B4-BE49-F238E27FC236}">
                <a16:creationId xmlns:a16="http://schemas.microsoft.com/office/drawing/2014/main" id="{16FAC91E-DC42-40BA-9A47-914B9CC5E7ED}"/>
              </a:ext>
            </a:extLst>
          </p:cNvPr>
          <p:cNvSpPr/>
          <p:nvPr/>
        </p:nvSpPr>
        <p:spPr>
          <a:xfrm>
            <a:off x="11134508"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16</a:t>
            </a:r>
          </a:p>
        </p:txBody>
      </p:sp>
      <p:sp>
        <p:nvSpPr>
          <p:cNvPr id="81" name="Decagon 80">
            <a:extLst>
              <a:ext uri="{FF2B5EF4-FFF2-40B4-BE49-F238E27FC236}">
                <a16:creationId xmlns:a16="http://schemas.microsoft.com/office/drawing/2014/main" id="{6B65A2C0-100A-46E7-B457-533A23EA53CF}"/>
              </a:ext>
            </a:extLst>
          </p:cNvPr>
          <p:cNvSpPr/>
          <p:nvPr/>
        </p:nvSpPr>
        <p:spPr>
          <a:xfrm>
            <a:off x="11136338" y="9880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17</a:t>
            </a:r>
          </a:p>
        </p:txBody>
      </p:sp>
      <p:sp>
        <p:nvSpPr>
          <p:cNvPr id="82" name="Decagon 81">
            <a:extLst>
              <a:ext uri="{FF2B5EF4-FFF2-40B4-BE49-F238E27FC236}">
                <a16:creationId xmlns:a16="http://schemas.microsoft.com/office/drawing/2014/main" id="{0050E5EA-A054-41C5-A5F9-502FE5EBC2C7}"/>
              </a:ext>
            </a:extLst>
          </p:cNvPr>
          <p:cNvSpPr/>
          <p:nvPr/>
        </p:nvSpPr>
        <p:spPr>
          <a:xfrm>
            <a:off x="11136218" y="99827"/>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18</a:t>
            </a:r>
          </a:p>
        </p:txBody>
      </p:sp>
      <p:sp>
        <p:nvSpPr>
          <p:cNvPr id="83" name="Decagon 82">
            <a:extLst>
              <a:ext uri="{FF2B5EF4-FFF2-40B4-BE49-F238E27FC236}">
                <a16:creationId xmlns:a16="http://schemas.microsoft.com/office/drawing/2014/main" id="{2EB6C1C0-1AC0-45F4-94FE-F0CBEADECAE3}"/>
              </a:ext>
            </a:extLst>
          </p:cNvPr>
          <p:cNvSpPr/>
          <p:nvPr/>
        </p:nvSpPr>
        <p:spPr>
          <a:xfrm>
            <a:off x="11135799" y="9654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19</a:t>
            </a:r>
          </a:p>
        </p:txBody>
      </p:sp>
      <p:sp>
        <p:nvSpPr>
          <p:cNvPr id="84" name="Decagon 83">
            <a:extLst>
              <a:ext uri="{FF2B5EF4-FFF2-40B4-BE49-F238E27FC236}">
                <a16:creationId xmlns:a16="http://schemas.microsoft.com/office/drawing/2014/main" id="{25F637C1-7988-44CF-A97F-A12AEDE87880}"/>
              </a:ext>
            </a:extLst>
          </p:cNvPr>
          <p:cNvSpPr/>
          <p:nvPr/>
        </p:nvSpPr>
        <p:spPr>
          <a:xfrm>
            <a:off x="11134659" y="98266"/>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20</a:t>
            </a:r>
          </a:p>
        </p:txBody>
      </p:sp>
      <p:sp>
        <p:nvSpPr>
          <p:cNvPr id="85" name="Decagon 84">
            <a:extLst>
              <a:ext uri="{FF2B5EF4-FFF2-40B4-BE49-F238E27FC236}">
                <a16:creationId xmlns:a16="http://schemas.microsoft.com/office/drawing/2014/main" id="{4AD10C25-2C92-4C27-B1C2-0246727823AD}"/>
              </a:ext>
            </a:extLst>
          </p:cNvPr>
          <p:cNvSpPr/>
          <p:nvPr/>
        </p:nvSpPr>
        <p:spPr>
          <a:xfrm>
            <a:off x="11136338"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21</a:t>
            </a:r>
          </a:p>
        </p:txBody>
      </p:sp>
      <p:sp>
        <p:nvSpPr>
          <p:cNvPr id="86" name="Decagon 85">
            <a:extLst>
              <a:ext uri="{FF2B5EF4-FFF2-40B4-BE49-F238E27FC236}">
                <a16:creationId xmlns:a16="http://schemas.microsoft.com/office/drawing/2014/main" id="{6DA0DF00-AE85-40FC-9544-BB37F824BFDC}"/>
              </a:ext>
            </a:extLst>
          </p:cNvPr>
          <p:cNvSpPr/>
          <p:nvPr/>
        </p:nvSpPr>
        <p:spPr>
          <a:xfrm>
            <a:off x="11135686" y="97693"/>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22</a:t>
            </a:r>
          </a:p>
        </p:txBody>
      </p:sp>
      <p:sp>
        <p:nvSpPr>
          <p:cNvPr id="87" name="Decagon 86">
            <a:extLst>
              <a:ext uri="{FF2B5EF4-FFF2-40B4-BE49-F238E27FC236}">
                <a16:creationId xmlns:a16="http://schemas.microsoft.com/office/drawing/2014/main" id="{13F69338-C99D-4021-A5A1-E0E80F72F85E}"/>
              </a:ext>
            </a:extLst>
          </p:cNvPr>
          <p:cNvSpPr/>
          <p:nvPr/>
        </p:nvSpPr>
        <p:spPr>
          <a:xfrm>
            <a:off x="11135686" y="97693"/>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23</a:t>
            </a:r>
          </a:p>
        </p:txBody>
      </p:sp>
      <p:sp>
        <p:nvSpPr>
          <p:cNvPr id="90" name="Decagon 89">
            <a:extLst>
              <a:ext uri="{FF2B5EF4-FFF2-40B4-BE49-F238E27FC236}">
                <a16:creationId xmlns:a16="http://schemas.microsoft.com/office/drawing/2014/main" id="{2BAFD3E2-FFA5-4BD2-9351-8AABD92D04EF}"/>
              </a:ext>
            </a:extLst>
          </p:cNvPr>
          <p:cNvSpPr/>
          <p:nvPr/>
        </p:nvSpPr>
        <p:spPr>
          <a:xfrm>
            <a:off x="11131471"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24</a:t>
            </a:r>
          </a:p>
        </p:txBody>
      </p:sp>
      <p:sp>
        <p:nvSpPr>
          <p:cNvPr id="91" name="Decagon 90">
            <a:extLst>
              <a:ext uri="{FF2B5EF4-FFF2-40B4-BE49-F238E27FC236}">
                <a16:creationId xmlns:a16="http://schemas.microsoft.com/office/drawing/2014/main" id="{325CF0B1-9C18-4C7D-A9DB-A7F7D3B6093D}"/>
              </a:ext>
            </a:extLst>
          </p:cNvPr>
          <p:cNvSpPr/>
          <p:nvPr/>
        </p:nvSpPr>
        <p:spPr>
          <a:xfrm>
            <a:off x="11137824"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25</a:t>
            </a:r>
          </a:p>
        </p:txBody>
      </p:sp>
      <p:sp>
        <p:nvSpPr>
          <p:cNvPr id="92" name="Decagon 91">
            <a:extLst>
              <a:ext uri="{FF2B5EF4-FFF2-40B4-BE49-F238E27FC236}">
                <a16:creationId xmlns:a16="http://schemas.microsoft.com/office/drawing/2014/main" id="{D16AD9F0-A518-46F3-A265-1226EA3206FB}"/>
              </a:ext>
            </a:extLst>
          </p:cNvPr>
          <p:cNvSpPr/>
          <p:nvPr/>
        </p:nvSpPr>
        <p:spPr>
          <a:xfrm>
            <a:off x="11134787" y="10154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26</a:t>
            </a:r>
          </a:p>
        </p:txBody>
      </p:sp>
      <p:sp>
        <p:nvSpPr>
          <p:cNvPr id="93" name="Decagon 92">
            <a:extLst>
              <a:ext uri="{FF2B5EF4-FFF2-40B4-BE49-F238E27FC236}">
                <a16:creationId xmlns:a16="http://schemas.microsoft.com/office/drawing/2014/main" id="{F0243F30-D4B2-4AC6-99A4-BDDC25D0C901}"/>
              </a:ext>
            </a:extLst>
          </p:cNvPr>
          <p:cNvSpPr/>
          <p:nvPr/>
        </p:nvSpPr>
        <p:spPr>
          <a:xfrm>
            <a:off x="11138342" y="98495"/>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27</a:t>
            </a:r>
          </a:p>
        </p:txBody>
      </p:sp>
      <p:sp>
        <p:nvSpPr>
          <p:cNvPr id="94" name="Decagon 93">
            <a:extLst>
              <a:ext uri="{FF2B5EF4-FFF2-40B4-BE49-F238E27FC236}">
                <a16:creationId xmlns:a16="http://schemas.microsoft.com/office/drawing/2014/main" id="{B5AD60C8-118E-4FA5-8D19-73B3DEC765D3}"/>
              </a:ext>
            </a:extLst>
          </p:cNvPr>
          <p:cNvSpPr/>
          <p:nvPr/>
        </p:nvSpPr>
        <p:spPr>
          <a:xfrm>
            <a:off x="11138341" y="96857"/>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28</a:t>
            </a:r>
          </a:p>
        </p:txBody>
      </p:sp>
      <p:sp>
        <p:nvSpPr>
          <p:cNvPr id="95" name="Decagon 94">
            <a:extLst>
              <a:ext uri="{FF2B5EF4-FFF2-40B4-BE49-F238E27FC236}">
                <a16:creationId xmlns:a16="http://schemas.microsoft.com/office/drawing/2014/main" id="{8BF8F7B7-ABDD-4523-917D-EC363CFF83B3}"/>
              </a:ext>
            </a:extLst>
          </p:cNvPr>
          <p:cNvSpPr/>
          <p:nvPr/>
        </p:nvSpPr>
        <p:spPr>
          <a:xfrm>
            <a:off x="11138340" y="9928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29</a:t>
            </a:r>
          </a:p>
        </p:txBody>
      </p:sp>
      <p:sp>
        <p:nvSpPr>
          <p:cNvPr id="96" name="Decagon 95">
            <a:extLst>
              <a:ext uri="{FF2B5EF4-FFF2-40B4-BE49-F238E27FC236}">
                <a16:creationId xmlns:a16="http://schemas.microsoft.com/office/drawing/2014/main" id="{587CE088-FBBE-4F4B-BB89-5C9BBD5EB426}"/>
              </a:ext>
            </a:extLst>
          </p:cNvPr>
          <p:cNvSpPr/>
          <p:nvPr/>
        </p:nvSpPr>
        <p:spPr>
          <a:xfrm>
            <a:off x="11131470" y="10154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30</a:t>
            </a:r>
          </a:p>
        </p:txBody>
      </p:sp>
      <p:sp>
        <p:nvSpPr>
          <p:cNvPr id="88" name="Content Placeholder 2">
            <a:extLst>
              <a:ext uri="{FF2B5EF4-FFF2-40B4-BE49-F238E27FC236}">
                <a16:creationId xmlns:a16="http://schemas.microsoft.com/office/drawing/2014/main" id="{C6C450F9-5104-4BB1-99B7-90008F84095A}"/>
              </a:ext>
            </a:extLst>
          </p:cNvPr>
          <p:cNvSpPr txBox="1">
            <a:spLocks/>
          </p:cNvSpPr>
          <p:nvPr/>
        </p:nvSpPr>
        <p:spPr>
          <a:xfrm>
            <a:off x="4633038" y="4789541"/>
            <a:ext cx="1391408"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ood</a:t>
            </a:r>
            <a:endParaRPr lang="en-US" sz="5400" b="1" dirty="0">
              <a:solidFill>
                <a:schemeClr val="bg1"/>
              </a:solidFill>
              <a:effectLst>
                <a:outerShdw blurRad="38100" dist="38100" dir="2700000" algn="tl">
                  <a:srgbClr val="000000">
                    <a:alpha val="43137"/>
                  </a:srgbClr>
                </a:outerShdw>
              </a:effectLst>
            </a:endParaRPr>
          </a:p>
        </p:txBody>
      </p:sp>
      <p:sp>
        <p:nvSpPr>
          <p:cNvPr id="89" name="Action Button: Blank 88">
            <a:hlinkClick r:id="" action="ppaction://noaction" highlightClick="1"/>
            <a:extLst>
              <a:ext uri="{FF2B5EF4-FFF2-40B4-BE49-F238E27FC236}">
                <a16:creationId xmlns:a16="http://schemas.microsoft.com/office/drawing/2014/main" id="{916B6AE8-4830-400F-BAE4-7BB71B7A8E25}"/>
              </a:ext>
            </a:extLst>
          </p:cNvPr>
          <p:cNvSpPr/>
          <p:nvPr/>
        </p:nvSpPr>
        <p:spPr>
          <a:xfrm>
            <a:off x="5908101" y="4720897"/>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F</a:t>
            </a:r>
          </a:p>
        </p:txBody>
      </p:sp>
      <p:cxnSp>
        <p:nvCxnSpPr>
          <p:cNvPr id="98" name="Straight Connector 97">
            <a:extLst>
              <a:ext uri="{FF2B5EF4-FFF2-40B4-BE49-F238E27FC236}">
                <a16:creationId xmlns:a16="http://schemas.microsoft.com/office/drawing/2014/main" id="{75DDED9E-6498-4AD3-87C5-7CDCE929D727}"/>
              </a:ext>
            </a:extLst>
          </p:cNvPr>
          <p:cNvCxnSpPr>
            <a:cxnSpLocks/>
          </p:cNvCxnSpPr>
          <p:nvPr/>
        </p:nvCxnSpPr>
        <p:spPr>
          <a:xfrm>
            <a:off x="4695667" y="5476559"/>
            <a:ext cx="11647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3A257795-BDAE-4F52-A584-BE2AF1733BD6}"/>
              </a:ext>
            </a:extLst>
          </p:cNvPr>
          <p:cNvSpPr txBox="1">
            <a:spLocks/>
          </p:cNvSpPr>
          <p:nvPr/>
        </p:nvSpPr>
        <p:spPr>
          <a:xfrm>
            <a:off x="8085220" y="6136481"/>
            <a:ext cx="2315972" cy="82476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5400" b="1" dirty="0">
                <a:solidFill>
                  <a:schemeClr val="bg1"/>
                </a:solidFill>
                <a:effectLst>
                  <a:outerShdw blurRad="38100" dist="38100" dir="2700000" algn="tl">
                    <a:srgbClr val="000000">
                      <a:alpha val="43137"/>
                    </a:srgbClr>
                  </a:outerShdw>
                </a:effectLst>
              </a:rPr>
              <a:t>Team 2</a:t>
            </a:r>
          </a:p>
        </p:txBody>
      </p:sp>
      <p:sp>
        <p:nvSpPr>
          <p:cNvPr id="21" name="Content Placeholder 2">
            <a:extLst>
              <a:ext uri="{FF2B5EF4-FFF2-40B4-BE49-F238E27FC236}">
                <a16:creationId xmlns:a16="http://schemas.microsoft.com/office/drawing/2014/main" id="{BAF41FB0-156E-474D-9EC2-8B10C765B736}"/>
              </a:ext>
            </a:extLst>
          </p:cNvPr>
          <p:cNvSpPr txBox="1">
            <a:spLocks/>
          </p:cNvSpPr>
          <p:nvPr/>
        </p:nvSpPr>
        <p:spPr>
          <a:xfrm>
            <a:off x="1733851" y="6128725"/>
            <a:ext cx="2315972" cy="82476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a:solidFill>
                  <a:schemeClr val="bg1"/>
                </a:solidFill>
                <a:effectLst>
                  <a:outerShdw blurRad="38100" dist="38100" dir="2700000" algn="tl">
                    <a:srgbClr val="000000">
                      <a:alpha val="43137"/>
                    </a:srgbClr>
                  </a:outerShdw>
                </a:effectLst>
              </a:rPr>
              <a:t>Team 1</a:t>
            </a:r>
          </a:p>
        </p:txBody>
      </p:sp>
      <p:sp>
        <p:nvSpPr>
          <p:cNvPr id="40" name="Rectangle: Rounded Corners 39">
            <a:hlinkClick r:id="rId11" action="ppaction://hlinksldjump"/>
            <a:extLst>
              <a:ext uri="{FF2B5EF4-FFF2-40B4-BE49-F238E27FC236}">
                <a16:creationId xmlns:a16="http://schemas.microsoft.com/office/drawing/2014/main" id="{805CC0E4-E691-4680-9FD8-3486987F7BB4}"/>
              </a:ext>
            </a:extLst>
          </p:cNvPr>
          <p:cNvSpPr/>
          <p:nvPr/>
        </p:nvSpPr>
        <p:spPr>
          <a:xfrm>
            <a:off x="5596584" y="6205537"/>
            <a:ext cx="975665" cy="199697"/>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dirty="0">
                <a:effectLst>
                  <a:outerShdw blurRad="38100" dist="38100" dir="2700000" algn="tl">
                    <a:srgbClr val="000000">
                      <a:alpha val="43137"/>
                    </a:srgbClr>
                  </a:outerShdw>
                </a:effectLst>
              </a:rPr>
              <a:t>TEAMS</a:t>
            </a:r>
          </a:p>
        </p:txBody>
      </p:sp>
      <p:sp>
        <p:nvSpPr>
          <p:cNvPr id="74" name="Action Button: Blank 73">
            <a:hlinkClick r:id="" action="ppaction://noaction" highlightClick="1"/>
            <a:extLst>
              <a:ext uri="{FF2B5EF4-FFF2-40B4-BE49-F238E27FC236}">
                <a16:creationId xmlns:a16="http://schemas.microsoft.com/office/drawing/2014/main" id="{797EEA5B-2F49-491E-AA3E-B45AC2FC69A0}"/>
              </a:ext>
            </a:extLst>
          </p:cNvPr>
          <p:cNvSpPr/>
          <p:nvPr/>
        </p:nvSpPr>
        <p:spPr>
          <a:xfrm>
            <a:off x="-17658" y="6858000"/>
            <a:ext cx="12192000" cy="6820756"/>
          </a:xfrm>
          <a:prstGeom prst="actionButtonBlank">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Action Button: Blank 98">
            <a:hlinkClick r:id="" action="ppaction://noaction" highlightClick="1"/>
            <a:extLst>
              <a:ext uri="{FF2B5EF4-FFF2-40B4-BE49-F238E27FC236}">
                <a16:creationId xmlns:a16="http://schemas.microsoft.com/office/drawing/2014/main" id="{E6A9DE40-F04E-4D33-83CD-98B164555602}"/>
              </a:ext>
            </a:extLst>
          </p:cNvPr>
          <p:cNvSpPr/>
          <p:nvPr/>
        </p:nvSpPr>
        <p:spPr>
          <a:xfrm>
            <a:off x="171820" y="847228"/>
            <a:ext cx="1244600" cy="333493"/>
          </a:xfrm>
          <a:prstGeom prst="actionButtonBlank">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Start Timer</a:t>
            </a:r>
          </a:p>
        </p:txBody>
      </p:sp>
    </p:spTree>
    <p:controls>
      <mc:AlternateContent xmlns:mc="http://schemas.openxmlformats.org/markup-compatibility/2006">
        <mc:Choice xmlns:v="urn:schemas-microsoft-com:vml" Requires="v">
          <p:control spid="3634" name="CommandButton1" r:id="rId2" imgW="952560" imgH="361800"/>
        </mc:Choice>
        <mc:Fallback>
          <p:control name="CommandButton1" r:id="rId2" imgW="952560" imgH="361800">
            <p:pic>
              <p:nvPicPr>
                <p:cNvPr id="7" name="CommandButton1">
                  <a:extLst>
                    <a:ext uri="{FF2B5EF4-FFF2-40B4-BE49-F238E27FC236}">
                      <a16:creationId xmlns:a16="http://schemas.microsoft.com/office/drawing/2014/main" id="{63584ABC-5919-49E5-A435-6B0E01EF20FF}"/>
                    </a:ext>
                  </a:extLst>
                </p:cNvPr>
                <p:cNvPicPr>
                  <a:picLocks/>
                </p:cNvPicPr>
                <p:nvPr/>
              </p:nvPicPr>
              <p:blipFill>
                <a:blip r:embed="rId12"/>
                <a:stretch>
                  <a:fillRect/>
                </a:stretch>
              </p:blipFill>
              <p:spPr>
                <a:xfrm>
                  <a:off x="5619749" y="6405235"/>
                  <a:ext cx="952500" cy="365126"/>
                </a:xfrm>
                <a:prstGeom prst="rect">
                  <a:avLst/>
                </a:prstGeom>
              </p:spPr>
            </p:pic>
          </p:control>
        </mc:Fallback>
      </mc:AlternateContent>
      <mc:AlternateContent xmlns:mc="http://schemas.openxmlformats.org/markup-compatibility/2006">
        <mc:Choice xmlns:v="urn:schemas-microsoft-com:vml" Requires="v">
          <p:control spid="3635" name="TextBox1" r:id="rId3" imgW="1685880" imgH="714240"/>
        </mc:Choice>
        <mc:Fallback>
          <p:control name="TextBox1" r:id="rId3" imgW="1685880" imgH="714240">
            <p:pic>
              <p:nvPicPr>
                <p:cNvPr id="8" name="TextBox1">
                  <a:extLst>
                    <a:ext uri="{FF2B5EF4-FFF2-40B4-BE49-F238E27FC236}">
                      <a16:creationId xmlns:a16="http://schemas.microsoft.com/office/drawing/2014/main" id="{D6190C34-2E6D-4FC0-9265-87F37E248AEB}"/>
                    </a:ext>
                  </a:extLst>
                </p:cNvPr>
                <p:cNvPicPr>
                  <a:picLocks/>
                </p:cNvPicPr>
                <p:nvPr/>
              </p:nvPicPr>
              <p:blipFill>
                <a:blip r:embed="rId13"/>
                <a:stretch>
                  <a:fillRect/>
                </a:stretch>
              </p:blipFill>
              <p:spPr>
                <a:xfrm>
                  <a:off x="5300662" y="1259109"/>
                  <a:ext cx="1684338" cy="713821"/>
                </a:xfrm>
                <a:prstGeom prst="rect">
                  <a:avLst/>
                </a:prstGeom>
              </p:spPr>
            </p:pic>
          </p:control>
        </mc:Fallback>
      </mc:AlternateContent>
      <mc:AlternateContent xmlns:mc="http://schemas.openxmlformats.org/markup-compatibility/2006">
        <mc:Choice xmlns:v="urn:schemas-microsoft-com:vml" Requires="v">
          <p:control spid="3636" name="TextBox2" r:id="rId4" imgW="1704960" imgH="714240"/>
        </mc:Choice>
        <mc:Fallback>
          <p:control name="TextBox2" r:id="rId4" imgW="1704960" imgH="714240">
            <p:pic>
              <p:nvPicPr>
                <p:cNvPr id="12" name="TextBox2">
                  <a:extLst>
                    <a:ext uri="{FF2B5EF4-FFF2-40B4-BE49-F238E27FC236}">
                      <a16:creationId xmlns:a16="http://schemas.microsoft.com/office/drawing/2014/main" id="{C08591F9-4729-465F-9A3F-B31B69C54A23}"/>
                    </a:ext>
                  </a:extLst>
                </p:cNvPr>
                <p:cNvPicPr>
                  <a:picLocks/>
                </p:cNvPicPr>
                <p:nvPr/>
              </p:nvPicPr>
              <p:blipFill>
                <a:blip r:embed="rId14"/>
                <a:stretch>
                  <a:fillRect/>
                </a:stretch>
              </p:blipFill>
              <p:spPr>
                <a:xfrm>
                  <a:off x="69214" y="6047656"/>
                  <a:ext cx="1709738" cy="713821"/>
                </a:xfrm>
                <a:prstGeom prst="rect">
                  <a:avLst/>
                </a:prstGeom>
              </p:spPr>
            </p:pic>
          </p:control>
        </mc:Fallback>
      </mc:AlternateContent>
      <mc:AlternateContent xmlns:mc="http://schemas.openxmlformats.org/markup-compatibility/2006">
        <mc:Choice xmlns:v="urn:schemas-microsoft-com:vml" Requires="v">
          <p:control spid="3637" name="TextBox3" r:id="rId5" imgW="1704960" imgH="714240"/>
        </mc:Choice>
        <mc:Fallback>
          <p:control name="TextBox3" r:id="rId5" imgW="1704960" imgH="714240">
            <p:pic>
              <p:nvPicPr>
                <p:cNvPr id="16" name="TextBox3">
                  <a:extLst>
                    <a:ext uri="{FF2B5EF4-FFF2-40B4-BE49-F238E27FC236}">
                      <a16:creationId xmlns:a16="http://schemas.microsoft.com/office/drawing/2014/main" id="{AEC64DD0-8E56-42B5-BD63-9A9133C39283}"/>
                    </a:ext>
                  </a:extLst>
                </p:cNvPr>
                <p:cNvPicPr>
                  <a:picLocks/>
                </p:cNvPicPr>
                <p:nvPr/>
              </p:nvPicPr>
              <p:blipFill>
                <a:blip r:embed="rId14"/>
                <a:stretch>
                  <a:fillRect/>
                </a:stretch>
              </p:blipFill>
              <p:spPr>
                <a:xfrm>
                  <a:off x="10413046" y="6056540"/>
                  <a:ext cx="1709738" cy="713821"/>
                </a:xfrm>
                <a:prstGeom prst="rect">
                  <a:avLst/>
                </a:prstGeom>
              </p:spPr>
            </p:pic>
          </p:control>
        </mc:Fallback>
      </mc:AlternateContent>
      <mc:AlternateContent xmlns:mc="http://schemas.openxmlformats.org/markup-compatibility/2006">
        <mc:Choice xmlns:v="urn:schemas-microsoft-com:vml" Requires="v">
          <p:control spid="3638" name="CommandButton2" r:id="rId6" imgW="1009800" imgH="304920"/>
        </mc:Choice>
        <mc:Fallback>
          <p:control name="CommandButton2" r:id="rId6" imgW="1009800" imgH="304920">
            <p:pic>
              <p:nvPicPr>
                <p:cNvPr id="25" name="CommandButton2">
                  <a:extLst>
                    <a:ext uri="{FF2B5EF4-FFF2-40B4-BE49-F238E27FC236}">
                      <a16:creationId xmlns:a16="http://schemas.microsoft.com/office/drawing/2014/main" id="{9762AA3C-C093-49E6-B8D4-8DC4AC4221FA}"/>
                    </a:ext>
                  </a:extLst>
                </p:cNvPr>
                <p:cNvPicPr>
                  <a:picLocks/>
                </p:cNvPicPr>
                <p:nvPr/>
              </p:nvPicPr>
              <p:blipFill>
                <a:blip r:embed="rId15"/>
                <a:stretch>
                  <a:fillRect/>
                </a:stretch>
              </p:blipFill>
              <p:spPr>
                <a:xfrm>
                  <a:off x="80210" y="5745497"/>
                  <a:ext cx="1013904" cy="306387"/>
                </a:xfrm>
                <a:prstGeom prst="rect">
                  <a:avLst/>
                </a:prstGeom>
              </p:spPr>
            </p:pic>
          </p:control>
        </mc:Fallback>
      </mc:AlternateContent>
      <mc:AlternateContent xmlns:mc="http://schemas.openxmlformats.org/markup-compatibility/2006">
        <mc:Choice xmlns:v="urn:schemas-microsoft-com:vml" Requires="v">
          <p:control spid="3639" name="CommandButton3" r:id="rId7" imgW="1019160" imgH="304920"/>
        </mc:Choice>
        <mc:Fallback>
          <p:control name="CommandButton3" r:id="rId7" imgW="1019160" imgH="304920">
            <p:pic>
              <p:nvPicPr>
                <p:cNvPr id="35" name="CommandButton3">
                  <a:extLst>
                    <a:ext uri="{FF2B5EF4-FFF2-40B4-BE49-F238E27FC236}">
                      <a16:creationId xmlns:a16="http://schemas.microsoft.com/office/drawing/2014/main" id="{9302C2DB-73D1-4721-938E-D2391650F2A7}"/>
                    </a:ext>
                  </a:extLst>
                </p:cNvPr>
                <p:cNvPicPr>
                  <a:picLocks/>
                </p:cNvPicPr>
                <p:nvPr/>
              </p:nvPicPr>
              <p:blipFill>
                <a:blip r:embed="rId16"/>
                <a:stretch>
                  <a:fillRect/>
                </a:stretch>
              </p:blipFill>
              <p:spPr>
                <a:xfrm>
                  <a:off x="11114197" y="5756634"/>
                  <a:ext cx="1013904" cy="306387"/>
                </a:xfrm>
                <a:prstGeom prst="rect">
                  <a:avLst/>
                </a:prstGeom>
              </p:spPr>
            </p:pic>
          </p:control>
        </mc:Fallback>
      </mc:AlternateContent>
      <mc:AlternateContent xmlns:mc="http://schemas.openxmlformats.org/markup-compatibility/2006">
        <mc:Choice xmlns:v="urn:schemas-microsoft-com:vml" Requires="v">
          <p:control spid="3640" name="CommandButton4" r:id="rId8" imgW="952560" imgH="257040"/>
        </mc:Choice>
        <mc:Fallback>
          <p:control name="CommandButton4" r:id="rId8" imgW="952560" imgH="257040">
            <p:pic>
              <p:nvPicPr>
                <p:cNvPr id="36" name="CommandButton4">
                  <a:extLst>
                    <a:ext uri="{FF2B5EF4-FFF2-40B4-BE49-F238E27FC236}">
                      <a16:creationId xmlns:a16="http://schemas.microsoft.com/office/drawing/2014/main" id="{D7DF1AE6-A8D5-4C12-8B86-656CB38D518C}"/>
                    </a:ext>
                  </a:extLst>
                </p:cNvPr>
                <p:cNvPicPr>
                  <a:picLocks/>
                </p:cNvPicPr>
                <p:nvPr/>
              </p:nvPicPr>
              <p:blipFill>
                <a:blip r:embed="rId17"/>
                <a:stretch>
                  <a:fillRect/>
                </a:stretch>
              </p:blipFill>
              <p:spPr>
                <a:xfrm>
                  <a:off x="5613356" y="5950678"/>
                  <a:ext cx="952500" cy="254860"/>
                </a:xfrm>
                <a:prstGeom prst="rect">
                  <a:avLst/>
                </a:prstGeom>
              </p:spPr>
            </p:pic>
          </p:control>
        </mc:Fallback>
      </mc:AlternateContent>
    </p:controls>
    <p:extLst>
      <p:ext uri="{BB962C8B-B14F-4D97-AF65-F5344CB8AC3E}">
        <p14:creationId xmlns:p14="http://schemas.microsoft.com/office/powerpoint/2010/main" val="16778514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500"/>
                                        <p:tgtEl>
                                          <p:spTgt spid="17">
                                            <p:txEl>
                                              <p:pRg st="0" end="0"/>
                                            </p:txEl>
                                          </p:spTgt>
                                        </p:tgtEl>
                                      </p:cBhvr>
                                    </p:animEffec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xEl>
                                              <p:pRg st="0" end="0"/>
                                            </p:txEl>
                                          </p:spTgt>
                                        </p:tgtEl>
                                        <p:attrNameLst>
                                          <p:attrName>style.visibility</p:attrName>
                                        </p:attrNameLst>
                                      </p:cBhvr>
                                      <p:to>
                                        <p:strVal val="visible"/>
                                      </p:to>
                                    </p:set>
                                    <p:animEffect transition="in" filter="fade">
                                      <p:cBhvr>
                                        <p:cTn id="31" dur="500"/>
                                        <p:tgtEl>
                                          <p:spTgt spid="22">
                                            <p:txEl>
                                              <p:pRg st="0" end="0"/>
                                            </p:txEl>
                                          </p:spTgt>
                                        </p:tgtEl>
                                      </p:cBhvr>
                                    </p:animEffect>
                                  </p:childTnLst>
                                </p:cTn>
                              </p:par>
                            </p:childTnLst>
                          </p:cTn>
                        </p:par>
                      </p:childTnLst>
                    </p:cTn>
                  </p:par>
                </p:childTnLst>
              </p:cTn>
              <p:nextCondLst>
                <p:cond evt="onClick" delay="0">
                  <p:tgtEl>
                    <p:spTgt spid="23"/>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withEffect">
                                  <p:stCondLst>
                                    <p:cond delay="0"/>
                                  </p:stCondLst>
                                  <p:childTnLst>
                                    <p:set>
                                      <p:cBhvr>
                                        <p:cTn id="36" dur="1" fill="hold">
                                          <p:stCondLst>
                                            <p:cond delay="0"/>
                                          </p:stCondLst>
                                        </p:cTn>
                                        <p:tgtEl>
                                          <p:spTgt spid="88">
                                            <p:txEl>
                                              <p:pRg st="0" end="0"/>
                                            </p:txEl>
                                          </p:spTgt>
                                        </p:tgtEl>
                                        <p:attrNameLst>
                                          <p:attrName>style.visibility</p:attrName>
                                        </p:attrNameLst>
                                      </p:cBhvr>
                                      <p:to>
                                        <p:strVal val="visible"/>
                                      </p:to>
                                    </p:set>
                                    <p:animEffect transition="in" filter="fade">
                                      <p:cBhvr>
                                        <p:cTn id="37" dur="500"/>
                                        <p:tgtEl>
                                          <p:spTgt spid="88">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Effect transition="in" filter="fade">
                                      <p:cBhvr>
                                        <p:cTn id="40" dur="500"/>
                                        <p:tgtEl>
                                          <p:spTgt spid="26">
                                            <p:txEl>
                                              <p:pRg st="0" end="0"/>
                                            </p:txEl>
                                          </p:spTgt>
                                        </p:tgtEl>
                                      </p:cBhvr>
                                    </p:animEffect>
                                  </p:childTnLst>
                                </p:cTn>
                              </p:par>
                            </p:childTnLst>
                          </p:cTn>
                        </p:par>
                      </p:childTnLst>
                    </p:cTn>
                  </p:par>
                </p:childTnLst>
              </p:cTn>
              <p:nextCondLst>
                <p:cond evt="onClick" delay="0">
                  <p:tgtEl>
                    <p:spTgt spid="27"/>
                  </p:tgtEl>
                </p:cond>
              </p:nextCondLst>
            </p:seq>
            <p:seq concurrent="1" nextAc="seek">
              <p:cTn id="41" restart="whenNotActive" fill="hold" evtFilter="cancelBubble" nodeType="interactiveSeq">
                <p:stCondLst>
                  <p:cond evt="onClick" delay="0">
                    <p:tgtEl>
                      <p:spTgt spid="30"/>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9">
                                            <p:txEl>
                                              <p:pRg st="0" end="0"/>
                                            </p:txEl>
                                          </p:spTgt>
                                        </p:tgtEl>
                                        <p:attrNameLst>
                                          <p:attrName>style.visibility</p:attrName>
                                        </p:attrNameLst>
                                      </p:cBhvr>
                                      <p:to>
                                        <p:strVal val="visible"/>
                                      </p:to>
                                    </p:set>
                                    <p:animEffect transition="in" filter="fade">
                                      <p:cBhvr>
                                        <p:cTn id="46" dur="500"/>
                                        <p:tgtEl>
                                          <p:spTgt spid="29">
                                            <p:txEl>
                                              <p:pRg st="0" end="0"/>
                                            </p:txEl>
                                          </p:spTgt>
                                        </p:tgtEl>
                                      </p:cBhvr>
                                    </p:animEffect>
                                  </p:childTnLst>
                                </p:cTn>
                              </p:par>
                            </p:childTnLst>
                          </p:cTn>
                        </p:par>
                      </p:childTnLst>
                    </p:cTn>
                  </p:par>
                </p:childTnLst>
              </p:cTn>
              <p:nextCondLst>
                <p:cond evt="onClick" delay="0">
                  <p:tgtEl>
                    <p:spTgt spid="30"/>
                  </p:tgtEl>
                </p:cond>
              </p:nextCondLst>
            </p:seq>
            <p:seq concurrent="1" nextAc="seek">
              <p:cTn id="47" restart="whenNotActive" fill="hold" evtFilter="cancelBubble" nodeType="interactiveSeq">
                <p:stCondLst>
                  <p:cond evt="onClick" delay="0">
                    <p:tgtEl>
                      <p:spTgt spid="33"/>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2">
                                            <p:txEl>
                                              <p:pRg st="0" end="0"/>
                                            </p:txEl>
                                          </p:spTgt>
                                        </p:tgtEl>
                                        <p:attrNameLst>
                                          <p:attrName>style.visibility</p:attrName>
                                        </p:attrNameLst>
                                      </p:cBhvr>
                                      <p:to>
                                        <p:strVal val="visible"/>
                                      </p:to>
                                    </p:set>
                                    <p:animEffect transition="in" filter="fade">
                                      <p:cBhvr>
                                        <p:cTn id="52" dur="500"/>
                                        <p:tgtEl>
                                          <p:spTgt spid="32">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7">
                                            <p:txEl>
                                              <p:pRg st="0" end="0"/>
                                            </p:txEl>
                                          </p:spTgt>
                                        </p:tgtEl>
                                        <p:attrNameLst>
                                          <p:attrName>style.visibility</p:attrName>
                                        </p:attrNameLst>
                                      </p:cBhvr>
                                      <p:to>
                                        <p:strVal val="visible"/>
                                      </p:to>
                                    </p:set>
                                    <p:animEffect transition="in" filter="fade">
                                      <p:cBhvr>
                                        <p:cTn id="55" dur="500"/>
                                        <p:tgtEl>
                                          <p:spTgt spid="37">
                                            <p:txEl>
                                              <p:pRg st="0" end="0"/>
                                            </p:txEl>
                                          </p:spTgt>
                                        </p:tgtEl>
                                      </p:cBhvr>
                                    </p:animEffect>
                                  </p:childTnLst>
                                </p:cTn>
                              </p:par>
                            </p:childTnLst>
                          </p:cTn>
                        </p:par>
                      </p:childTnLst>
                    </p:cTn>
                  </p:par>
                </p:childTnLst>
              </p:cTn>
              <p:nextCondLst>
                <p:cond evt="onClick" delay="0">
                  <p:tgtEl>
                    <p:spTgt spid="33"/>
                  </p:tgtEl>
                </p:cond>
              </p:nextCondLst>
            </p:seq>
            <p:seq concurrent="1" nextAc="seek">
              <p:cTn id="56" restart="whenNotActive" fill="hold" evtFilter="cancelBubble" nodeType="interactiveSeq">
                <p:stCondLst>
                  <p:cond evt="onClick" delay="0">
                    <p:tgtEl>
                      <p:spTgt spid="44"/>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cTn>
                              </p:par>
                            </p:childTnLst>
                          </p:cTn>
                        </p:par>
                      </p:childTnLst>
                    </p:cTn>
                  </p:par>
                </p:childTnLst>
              </p:cTn>
              <p:nextCondLst>
                <p:cond evt="onClick" delay="0">
                  <p:tgtEl>
                    <p:spTgt spid="44"/>
                  </p:tgtEl>
                </p:cond>
              </p:nextCondLst>
            </p:seq>
            <p:seq concurrent="1" nextAc="seek">
              <p:cTn id="62" restart="whenNotActive" fill="hold" evtFilter="cancelBubble" nodeType="interactiveSeq">
                <p:stCondLst>
                  <p:cond evt="onClick" delay="0">
                    <p:tgtEl>
                      <p:spTgt spid="74"/>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3" nodeType="clickEffect">
                                  <p:stCondLst>
                                    <p:cond delay="0"/>
                                  </p:stCondLst>
                                  <p:childTnLst>
                                    <p:animEffect transition="out" filter="fade">
                                      <p:cBhvr>
                                        <p:cTn id="66" dur="500"/>
                                        <p:tgtEl>
                                          <p:spTgt spid="74"/>
                                        </p:tgtEl>
                                      </p:cBhvr>
                                    </p:animEffect>
                                    <p:set>
                                      <p:cBhvr>
                                        <p:cTn id="67"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68" restart="whenNotActive" fill="hold" evtFilter="cancelBubble" nodeType="interactiveSeq">
                <p:stCondLst>
                  <p:cond evt="onClick" delay="0">
                    <p:tgtEl>
                      <p:spTgt spid="99"/>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withEffect">
                                  <p:stCondLst>
                                    <p:cond delay="0"/>
                                  </p:stCondLst>
                                  <p:childTnLst>
                                    <p:animEffect transition="out" filter="fade">
                                      <p:cBhvr>
                                        <p:cTn id="72" dur="500"/>
                                        <p:tgtEl>
                                          <p:spTgt spid="99"/>
                                        </p:tgtEl>
                                      </p:cBhvr>
                                    </p:animEffect>
                                    <p:set>
                                      <p:cBhvr>
                                        <p:cTn id="73" dur="1" fill="hold">
                                          <p:stCondLst>
                                            <p:cond delay="499"/>
                                          </p:stCondLst>
                                        </p:cTn>
                                        <p:tgtEl>
                                          <p:spTgt spid="99"/>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44"/>
                                        </p:tgtEl>
                                      </p:cBhvr>
                                    </p:animEffect>
                                    <p:set>
                                      <p:cBhvr>
                                        <p:cTn id="76" dur="1" fill="hold">
                                          <p:stCondLst>
                                            <p:cond delay="499"/>
                                          </p:stCondLst>
                                        </p:cTn>
                                        <p:tgtEl>
                                          <p:spTgt spid="44"/>
                                        </p:tgtEl>
                                        <p:attrNameLst>
                                          <p:attrName>style.visibility</p:attrName>
                                        </p:attrNameLst>
                                      </p:cBhvr>
                                      <p:to>
                                        <p:strVal val="hidden"/>
                                      </p:to>
                                    </p:set>
                                  </p:childTnLst>
                                </p:cTn>
                              </p:par>
                            </p:childTnLst>
                          </p:cTn>
                        </p:par>
                        <p:par>
                          <p:cTn id="77" fill="hold">
                            <p:stCondLst>
                              <p:cond delay="500"/>
                            </p:stCondLst>
                            <p:childTnLst>
                              <p:par>
                                <p:cTn id="78" presetID="1" presetClass="exit" presetSubtype="0" fill="hold" grpId="0" nodeType="afterEffect">
                                  <p:stCondLst>
                                    <p:cond delay="500"/>
                                  </p:stCondLst>
                                  <p:childTnLst>
                                    <p:set>
                                      <p:cBhvr>
                                        <p:cTn id="79" dur="1" fill="hold">
                                          <p:stCondLst>
                                            <p:cond delay="0"/>
                                          </p:stCondLst>
                                        </p:cTn>
                                        <p:tgtEl>
                                          <p:spTgt spid="96"/>
                                        </p:tgtEl>
                                        <p:attrNameLst>
                                          <p:attrName>style.visibility</p:attrName>
                                        </p:attrNameLst>
                                      </p:cBhvr>
                                      <p:to>
                                        <p:strVal val="hidden"/>
                                      </p:to>
                                    </p:set>
                                  </p:childTnLst>
                                </p:cTn>
                              </p:par>
                            </p:childTnLst>
                          </p:cTn>
                        </p:par>
                        <p:par>
                          <p:cTn id="80" fill="hold">
                            <p:stCondLst>
                              <p:cond delay="1000"/>
                            </p:stCondLst>
                            <p:childTnLst>
                              <p:par>
                                <p:cTn id="81" presetID="1" presetClass="exit" presetSubtype="0" fill="hold" grpId="0" nodeType="afterEffect">
                                  <p:stCondLst>
                                    <p:cond delay="1000"/>
                                  </p:stCondLst>
                                  <p:childTnLst>
                                    <p:set>
                                      <p:cBhvr>
                                        <p:cTn id="82" dur="1" fill="hold">
                                          <p:stCondLst>
                                            <p:cond delay="0"/>
                                          </p:stCondLst>
                                        </p:cTn>
                                        <p:tgtEl>
                                          <p:spTgt spid="95"/>
                                        </p:tgtEl>
                                        <p:attrNameLst>
                                          <p:attrName>style.visibility</p:attrName>
                                        </p:attrNameLst>
                                      </p:cBhvr>
                                      <p:to>
                                        <p:strVal val="hidden"/>
                                      </p:to>
                                    </p:set>
                                  </p:childTnLst>
                                </p:cTn>
                              </p:par>
                            </p:childTnLst>
                          </p:cTn>
                        </p:par>
                        <p:par>
                          <p:cTn id="83" fill="hold">
                            <p:stCondLst>
                              <p:cond delay="2000"/>
                            </p:stCondLst>
                            <p:childTnLst>
                              <p:par>
                                <p:cTn id="84" presetID="1" presetClass="exit" presetSubtype="0" fill="hold" grpId="0" nodeType="afterEffect">
                                  <p:stCondLst>
                                    <p:cond delay="1000"/>
                                  </p:stCondLst>
                                  <p:childTnLst>
                                    <p:set>
                                      <p:cBhvr>
                                        <p:cTn id="85" dur="1" fill="hold">
                                          <p:stCondLst>
                                            <p:cond delay="0"/>
                                          </p:stCondLst>
                                        </p:cTn>
                                        <p:tgtEl>
                                          <p:spTgt spid="94"/>
                                        </p:tgtEl>
                                        <p:attrNameLst>
                                          <p:attrName>style.visibility</p:attrName>
                                        </p:attrNameLst>
                                      </p:cBhvr>
                                      <p:to>
                                        <p:strVal val="hidden"/>
                                      </p:to>
                                    </p:set>
                                  </p:childTnLst>
                                </p:cTn>
                              </p:par>
                            </p:childTnLst>
                          </p:cTn>
                        </p:par>
                        <p:par>
                          <p:cTn id="86" fill="hold">
                            <p:stCondLst>
                              <p:cond delay="3000"/>
                            </p:stCondLst>
                            <p:childTnLst>
                              <p:par>
                                <p:cTn id="87" presetID="1" presetClass="exit" presetSubtype="0" fill="hold" grpId="0" nodeType="afterEffect">
                                  <p:stCondLst>
                                    <p:cond delay="1000"/>
                                  </p:stCondLst>
                                  <p:childTnLst>
                                    <p:set>
                                      <p:cBhvr>
                                        <p:cTn id="88" dur="1" fill="hold">
                                          <p:stCondLst>
                                            <p:cond delay="0"/>
                                          </p:stCondLst>
                                        </p:cTn>
                                        <p:tgtEl>
                                          <p:spTgt spid="93"/>
                                        </p:tgtEl>
                                        <p:attrNameLst>
                                          <p:attrName>style.visibility</p:attrName>
                                        </p:attrNameLst>
                                      </p:cBhvr>
                                      <p:to>
                                        <p:strVal val="hidden"/>
                                      </p:to>
                                    </p:set>
                                  </p:childTnLst>
                                </p:cTn>
                              </p:par>
                            </p:childTnLst>
                          </p:cTn>
                        </p:par>
                        <p:par>
                          <p:cTn id="89" fill="hold">
                            <p:stCondLst>
                              <p:cond delay="4000"/>
                            </p:stCondLst>
                            <p:childTnLst>
                              <p:par>
                                <p:cTn id="90" presetID="1" presetClass="exit" presetSubtype="0" fill="hold" grpId="0" nodeType="afterEffect">
                                  <p:stCondLst>
                                    <p:cond delay="1000"/>
                                  </p:stCondLst>
                                  <p:childTnLst>
                                    <p:set>
                                      <p:cBhvr>
                                        <p:cTn id="91" dur="1" fill="hold">
                                          <p:stCondLst>
                                            <p:cond delay="0"/>
                                          </p:stCondLst>
                                        </p:cTn>
                                        <p:tgtEl>
                                          <p:spTgt spid="92"/>
                                        </p:tgtEl>
                                        <p:attrNameLst>
                                          <p:attrName>style.visibility</p:attrName>
                                        </p:attrNameLst>
                                      </p:cBhvr>
                                      <p:to>
                                        <p:strVal val="hidden"/>
                                      </p:to>
                                    </p:set>
                                  </p:childTnLst>
                                </p:cTn>
                              </p:par>
                            </p:childTnLst>
                          </p:cTn>
                        </p:par>
                        <p:par>
                          <p:cTn id="92" fill="hold">
                            <p:stCondLst>
                              <p:cond delay="5000"/>
                            </p:stCondLst>
                            <p:childTnLst>
                              <p:par>
                                <p:cTn id="93" presetID="1" presetClass="exit" presetSubtype="0" fill="hold" grpId="0" nodeType="afterEffect">
                                  <p:stCondLst>
                                    <p:cond delay="1000"/>
                                  </p:stCondLst>
                                  <p:childTnLst>
                                    <p:set>
                                      <p:cBhvr>
                                        <p:cTn id="94" dur="1" fill="hold">
                                          <p:stCondLst>
                                            <p:cond delay="0"/>
                                          </p:stCondLst>
                                        </p:cTn>
                                        <p:tgtEl>
                                          <p:spTgt spid="91"/>
                                        </p:tgtEl>
                                        <p:attrNameLst>
                                          <p:attrName>style.visibility</p:attrName>
                                        </p:attrNameLst>
                                      </p:cBhvr>
                                      <p:to>
                                        <p:strVal val="hidden"/>
                                      </p:to>
                                    </p:set>
                                  </p:childTnLst>
                                </p:cTn>
                              </p:par>
                            </p:childTnLst>
                          </p:cTn>
                        </p:par>
                        <p:par>
                          <p:cTn id="95" fill="hold">
                            <p:stCondLst>
                              <p:cond delay="6000"/>
                            </p:stCondLst>
                            <p:childTnLst>
                              <p:par>
                                <p:cTn id="96" presetID="1" presetClass="exit" presetSubtype="0" fill="hold" grpId="0" nodeType="afterEffect">
                                  <p:stCondLst>
                                    <p:cond delay="1000"/>
                                  </p:stCondLst>
                                  <p:childTnLst>
                                    <p:set>
                                      <p:cBhvr>
                                        <p:cTn id="97" dur="1" fill="hold">
                                          <p:stCondLst>
                                            <p:cond delay="0"/>
                                          </p:stCondLst>
                                        </p:cTn>
                                        <p:tgtEl>
                                          <p:spTgt spid="90"/>
                                        </p:tgtEl>
                                        <p:attrNameLst>
                                          <p:attrName>style.visibility</p:attrName>
                                        </p:attrNameLst>
                                      </p:cBhvr>
                                      <p:to>
                                        <p:strVal val="hidden"/>
                                      </p:to>
                                    </p:set>
                                  </p:childTnLst>
                                </p:cTn>
                              </p:par>
                            </p:childTnLst>
                          </p:cTn>
                        </p:par>
                        <p:par>
                          <p:cTn id="98" fill="hold">
                            <p:stCondLst>
                              <p:cond delay="7000"/>
                            </p:stCondLst>
                            <p:childTnLst>
                              <p:par>
                                <p:cTn id="99" presetID="1" presetClass="exit" presetSubtype="0" fill="hold" grpId="0" nodeType="afterEffect">
                                  <p:stCondLst>
                                    <p:cond delay="1000"/>
                                  </p:stCondLst>
                                  <p:childTnLst>
                                    <p:set>
                                      <p:cBhvr>
                                        <p:cTn id="100" dur="1" fill="hold">
                                          <p:stCondLst>
                                            <p:cond delay="0"/>
                                          </p:stCondLst>
                                        </p:cTn>
                                        <p:tgtEl>
                                          <p:spTgt spid="87"/>
                                        </p:tgtEl>
                                        <p:attrNameLst>
                                          <p:attrName>style.visibility</p:attrName>
                                        </p:attrNameLst>
                                      </p:cBhvr>
                                      <p:to>
                                        <p:strVal val="hidden"/>
                                      </p:to>
                                    </p:set>
                                  </p:childTnLst>
                                </p:cTn>
                              </p:par>
                            </p:childTnLst>
                          </p:cTn>
                        </p:par>
                        <p:par>
                          <p:cTn id="101" fill="hold">
                            <p:stCondLst>
                              <p:cond delay="8000"/>
                            </p:stCondLst>
                            <p:childTnLst>
                              <p:par>
                                <p:cTn id="102" presetID="1" presetClass="exit" presetSubtype="0" fill="hold" grpId="0" nodeType="afterEffect">
                                  <p:stCondLst>
                                    <p:cond delay="1000"/>
                                  </p:stCondLst>
                                  <p:childTnLst>
                                    <p:set>
                                      <p:cBhvr>
                                        <p:cTn id="103" dur="1" fill="hold">
                                          <p:stCondLst>
                                            <p:cond delay="0"/>
                                          </p:stCondLst>
                                        </p:cTn>
                                        <p:tgtEl>
                                          <p:spTgt spid="86"/>
                                        </p:tgtEl>
                                        <p:attrNameLst>
                                          <p:attrName>style.visibility</p:attrName>
                                        </p:attrNameLst>
                                      </p:cBhvr>
                                      <p:to>
                                        <p:strVal val="hidden"/>
                                      </p:to>
                                    </p:set>
                                  </p:childTnLst>
                                </p:cTn>
                              </p:par>
                            </p:childTnLst>
                          </p:cTn>
                        </p:par>
                        <p:par>
                          <p:cTn id="104" fill="hold">
                            <p:stCondLst>
                              <p:cond delay="9000"/>
                            </p:stCondLst>
                            <p:childTnLst>
                              <p:par>
                                <p:cTn id="105" presetID="1" presetClass="exit" presetSubtype="0" fill="hold" grpId="0" nodeType="afterEffect">
                                  <p:stCondLst>
                                    <p:cond delay="1000"/>
                                  </p:stCondLst>
                                  <p:childTnLst>
                                    <p:set>
                                      <p:cBhvr>
                                        <p:cTn id="106" dur="1" fill="hold">
                                          <p:stCondLst>
                                            <p:cond delay="0"/>
                                          </p:stCondLst>
                                        </p:cTn>
                                        <p:tgtEl>
                                          <p:spTgt spid="85"/>
                                        </p:tgtEl>
                                        <p:attrNameLst>
                                          <p:attrName>style.visibility</p:attrName>
                                        </p:attrNameLst>
                                      </p:cBhvr>
                                      <p:to>
                                        <p:strVal val="hidden"/>
                                      </p:to>
                                    </p:set>
                                  </p:childTnLst>
                                </p:cTn>
                              </p:par>
                            </p:childTnLst>
                          </p:cTn>
                        </p:par>
                        <p:par>
                          <p:cTn id="107" fill="hold">
                            <p:stCondLst>
                              <p:cond delay="10000"/>
                            </p:stCondLst>
                            <p:childTnLst>
                              <p:par>
                                <p:cTn id="108" presetID="1" presetClass="exit" presetSubtype="0" fill="hold" grpId="0" nodeType="afterEffect">
                                  <p:stCondLst>
                                    <p:cond delay="1000"/>
                                  </p:stCondLst>
                                  <p:childTnLst>
                                    <p:set>
                                      <p:cBhvr>
                                        <p:cTn id="109" dur="1" fill="hold">
                                          <p:stCondLst>
                                            <p:cond delay="0"/>
                                          </p:stCondLst>
                                        </p:cTn>
                                        <p:tgtEl>
                                          <p:spTgt spid="84"/>
                                        </p:tgtEl>
                                        <p:attrNameLst>
                                          <p:attrName>style.visibility</p:attrName>
                                        </p:attrNameLst>
                                      </p:cBhvr>
                                      <p:to>
                                        <p:strVal val="hidden"/>
                                      </p:to>
                                    </p:set>
                                  </p:childTnLst>
                                </p:cTn>
                              </p:par>
                            </p:childTnLst>
                          </p:cTn>
                        </p:par>
                        <p:par>
                          <p:cTn id="110" fill="hold">
                            <p:stCondLst>
                              <p:cond delay="11000"/>
                            </p:stCondLst>
                            <p:childTnLst>
                              <p:par>
                                <p:cTn id="111" presetID="1" presetClass="exit" presetSubtype="0" fill="hold" grpId="0" nodeType="afterEffect">
                                  <p:stCondLst>
                                    <p:cond delay="1000"/>
                                  </p:stCondLst>
                                  <p:childTnLst>
                                    <p:set>
                                      <p:cBhvr>
                                        <p:cTn id="112" dur="1" fill="hold">
                                          <p:stCondLst>
                                            <p:cond delay="0"/>
                                          </p:stCondLst>
                                        </p:cTn>
                                        <p:tgtEl>
                                          <p:spTgt spid="83"/>
                                        </p:tgtEl>
                                        <p:attrNameLst>
                                          <p:attrName>style.visibility</p:attrName>
                                        </p:attrNameLst>
                                      </p:cBhvr>
                                      <p:to>
                                        <p:strVal val="hidden"/>
                                      </p:to>
                                    </p:set>
                                  </p:childTnLst>
                                </p:cTn>
                              </p:par>
                            </p:childTnLst>
                          </p:cTn>
                        </p:par>
                        <p:par>
                          <p:cTn id="113" fill="hold">
                            <p:stCondLst>
                              <p:cond delay="12000"/>
                            </p:stCondLst>
                            <p:childTnLst>
                              <p:par>
                                <p:cTn id="114" presetID="1" presetClass="exit" presetSubtype="0" fill="hold" grpId="0" nodeType="afterEffect">
                                  <p:stCondLst>
                                    <p:cond delay="1000"/>
                                  </p:stCondLst>
                                  <p:childTnLst>
                                    <p:set>
                                      <p:cBhvr>
                                        <p:cTn id="115" dur="1" fill="hold">
                                          <p:stCondLst>
                                            <p:cond delay="0"/>
                                          </p:stCondLst>
                                        </p:cTn>
                                        <p:tgtEl>
                                          <p:spTgt spid="82"/>
                                        </p:tgtEl>
                                        <p:attrNameLst>
                                          <p:attrName>style.visibility</p:attrName>
                                        </p:attrNameLst>
                                      </p:cBhvr>
                                      <p:to>
                                        <p:strVal val="hidden"/>
                                      </p:to>
                                    </p:set>
                                  </p:childTnLst>
                                </p:cTn>
                              </p:par>
                            </p:childTnLst>
                          </p:cTn>
                        </p:par>
                        <p:par>
                          <p:cTn id="116" fill="hold">
                            <p:stCondLst>
                              <p:cond delay="13000"/>
                            </p:stCondLst>
                            <p:childTnLst>
                              <p:par>
                                <p:cTn id="117" presetID="1" presetClass="exit" presetSubtype="0" fill="hold" grpId="0" nodeType="afterEffect">
                                  <p:stCondLst>
                                    <p:cond delay="1000"/>
                                  </p:stCondLst>
                                  <p:childTnLst>
                                    <p:set>
                                      <p:cBhvr>
                                        <p:cTn id="118" dur="1" fill="hold">
                                          <p:stCondLst>
                                            <p:cond delay="0"/>
                                          </p:stCondLst>
                                        </p:cTn>
                                        <p:tgtEl>
                                          <p:spTgt spid="81"/>
                                        </p:tgtEl>
                                        <p:attrNameLst>
                                          <p:attrName>style.visibility</p:attrName>
                                        </p:attrNameLst>
                                      </p:cBhvr>
                                      <p:to>
                                        <p:strVal val="hidden"/>
                                      </p:to>
                                    </p:set>
                                  </p:childTnLst>
                                </p:cTn>
                              </p:par>
                            </p:childTnLst>
                          </p:cTn>
                        </p:par>
                        <p:par>
                          <p:cTn id="119" fill="hold">
                            <p:stCondLst>
                              <p:cond delay="14000"/>
                            </p:stCondLst>
                            <p:childTnLst>
                              <p:par>
                                <p:cTn id="120" presetID="1" presetClass="exit" presetSubtype="0" fill="hold" grpId="0" nodeType="afterEffect">
                                  <p:stCondLst>
                                    <p:cond delay="1000"/>
                                  </p:stCondLst>
                                  <p:childTnLst>
                                    <p:set>
                                      <p:cBhvr>
                                        <p:cTn id="121" dur="1" fill="hold">
                                          <p:stCondLst>
                                            <p:cond delay="0"/>
                                          </p:stCondLst>
                                        </p:cTn>
                                        <p:tgtEl>
                                          <p:spTgt spid="80"/>
                                        </p:tgtEl>
                                        <p:attrNameLst>
                                          <p:attrName>style.visibility</p:attrName>
                                        </p:attrNameLst>
                                      </p:cBhvr>
                                      <p:to>
                                        <p:strVal val="hidden"/>
                                      </p:to>
                                    </p:set>
                                  </p:childTnLst>
                                </p:cTn>
                              </p:par>
                            </p:childTnLst>
                          </p:cTn>
                        </p:par>
                        <p:par>
                          <p:cTn id="122" fill="hold">
                            <p:stCondLst>
                              <p:cond delay="15000"/>
                            </p:stCondLst>
                            <p:childTnLst>
                              <p:par>
                                <p:cTn id="123" presetID="1" presetClass="exit" presetSubtype="0" fill="hold" grpId="0" nodeType="afterEffect">
                                  <p:stCondLst>
                                    <p:cond delay="1000"/>
                                  </p:stCondLst>
                                  <p:childTnLst>
                                    <p:set>
                                      <p:cBhvr>
                                        <p:cTn id="124" dur="1" fill="hold">
                                          <p:stCondLst>
                                            <p:cond delay="0"/>
                                          </p:stCondLst>
                                        </p:cTn>
                                        <p:tgtEl>
                                          <p:spTgt spid="79"/>
                                        </p:tgtEl>
                                        <p:attrNameLst>
                                          <p:attrName>style.visibility</p:attrName>
                                        </p:attrNameLst>
                                      </p:cBhvr>
                                      <p:to>
                                        <p:strVal val="hidden"/>
                                      </p:to>
                                    </p:set>
                                  </p:childTnLst>
                                </p:cTn>
                              </p:par>
                            </p:childTnLst>
                          </p:cTn>
                        </p:par>
                        <p:par>
                          <p:cTn id="125" fill="hold">
                            <p:stCondLst>
                              <p:cond delay="16000"/>
                            </p:stCondLst>
                            <p:childTnLst>
                              <p:par>
                                <p:cTn id="126" presetID="1" presetClass="exit" presetSubtype="0" fill="hold" grpId="0" nodeType="afterEffect">
                                  <p:stCondLst>
                                    <p:cond delay="1000"/>
                                  </p:stCondLst>
                                  <p:childTnLst>
                                    <p:set>
                                      <p:cBhvr>
                                        <p:cTn id="127" dur="1" fill="hold">
                                          <p:stCondLst>
                                            <p:cond delay="0"/>
                                          </p:stCondLst>
                                        </p:cTn>
                                        <p:tgtEl>
                                          <p:spTgt spid="78"/>
                                        </p:tgtEl>
                                        <p:attrNameLst>
                                          <p:attrName>style.visibility</p:attrName>
                                        </p:attrNameLst>
                                      </p:cBhvr>
                                      <p:to>
                                        <p:strVal val="hidden"/>
                                      </p:to>
                                    </p:set>
                                  </p:childTnLst>
                                </p:cTn>
                              </p:par>
                            </p:childTnLst>
                          </p:cTn>
                        </p:par>
                        <p:par>
                          <p:cTn id="128" fill="hold">
                            <p:stCondLst>
                              <p:cond delay="17000"/>
                            </p:stCondLst>
                            <p:childTnLst>
                              <p:par>
                                <p:cTn id="129" presetID="1" presetClass="exit" presetSubtype="0" fill="hold" grpId="0" nodeType="afterEffect">
                                  <p:stCondLst>
                                    <p:cond delay="1000"/>
                                  </p:stCondLst>
                                  <p:childTnLst>
                                    <p:set>
                                      <p:cBhvr>
                                        <p:cTn id="130" dur="1" fill="hold">
                                          <p:stCondLst>
                                            <p:cond delay="0"/>
                                          </p:stCondLst>
                                        </p:cTn>
                                        <p:tgtEl>
                                          <p:spTgt spid="77"/>
                                        </p:tgtEl>
                                        <p:attrNameLst>
                                          <p:attrName>style.visibility</p:attrName>
                                        </p:attrNameLst>
                                      </p:cBhvr>
                                      <p:to>
                                        <p:strVal val="hidden"/>
                                      </p:to>
                                    </p:set>
                                  </p:childTnLst>
                                </p:cTn>
                              </p:par>
                            </p:childTnLst>
                          </p:cTn>
                        </p:par>
                        <p:par>
                          <p:cTn id="131" fill="hold">
                            <p:stCondLst>
                              <p:cond delay="18000"/>
                            </p:stCondLst>
                            <p:childTnLst>
                              <p:par>
                                <p:cTn id="132" presetID="1" presetClass="exit" presetSubtype="0" fill="hold" grpId="0" nodeType="afterEffect">
                                  <p:stCondLst>
                                    <p:cond delay="1000"/>
                                  </p:stCondLst>
                                  <p:childTnLst>
                                    <p:set>
                                      <p:cBhvr>
                                        <p:cTn id="133" dur="1" fill="hold">
                                          <p:stCondLst>
                                            <p:cond delay="0"/>
                                          </p:stCondLst>
                                        </p:cTn>
                                        <p:tgtEl>
                                          <p:spTgt spid="76"/>
                                        </p:tgtEl>
                                        <p:attrNameLst>
                                          <p:attrName>style.visibility</p:attrName>
                                        </p:attrNameLst>
                                      </p:cBhvr>
                                      <p:to>
                                        <p:strVal val="hidden"/>
                                      </p:to>
                                    </p:set>
                                  </p:childTnLst>
                                </p:cTn>
                              </p:par>
                            </p:childTnLst>
                          </p:cTn>
                        </p:par>
                        <p:par>
                          <p:cTn id="134" fill="hold">
                            <p:stCondLst>
                              <p:cond delay="19000"/>
                            </p:stCondLst>
                            <p:childTnLst>
                              <p:par>
                                <p:cTn id="135" presetID="1" presetClass="exit" presetSubtype="0" fill="hold" grpId="0" nodeType="afterEffect">
                                  <p:stCondLst>
                                    <p:cond delay="1000"/>
                                  </p:stCondLst>
                                  <p:childTnLst>
                                    <p:set>
                                      <p:cBhvr>
                                        <p:cTn id="136" dur="1" fill="hold">
                                          <p:stCondLst>
                                            <p:cond delay="0"/>
                                          </p:stCondLst>
                                        </p:cTn>
                                        <p:tgtEl>
                                          <p:spTgt spid="75"/>
                                        </p:tgtEl>
                                        <p:attrNameLst>
                                          <p:attrName>style.visibility</p:attrName>
                                        </p:attrNameLst>
                                      </p:cBhvr>
                                      <p:to>
                                        <p:strVal val="hidden"/>
                                      </p:to>
                                    </p:set>
                                  </p:childTnLst>
                                </p:cTn>
                              </p:par>
                            </p:childTnLst>
                          </p:cTn>
                        </p:par>
                        <p:par>
                          <p:cTn id="137" fill="hold">
                            <p:stCondLst>
                              <p:cond delay="20000"/>
                            </p:stCondLst>
                            <p:childTnLst>
                              <p:par>
                                <p:cTn id="138" presetID="1" presetClass="exit" presetSubtype="0" fill="hold" grpId="0" nodeType="afterEffect">
                                  <p:stCondLst>
                                    <p:cond delay="1000"/>
                                  </p:stCondLst>
                                  <p:childTnLst>
                                    <p:set>
                                      <p:cBhvr>
                                        <p:cTn id="139" dur="1" fill="hold">
                                          <p:stCondLst>
                                            <p:cond delay="0"/>
                                          </p:stCondLst>
                                        </p:cTn>
                                        <p:tgtEl>
                                          <p:spTgt spid="73"/>
                                        </p:tgtEl>
                                        <p:attrNameLst>
                                          <p:attrName>style.visibility</p:attrName>
                                        </p:attrNameLst>
                                      </p:cBhvr>
                                      <p:to>
                                        <p:strVal val="hidden"/>
                                      </p:to>
                                    </p:set>
                                  </p:childTnLst>
                                </p:cTn>
                              </p:par>
                            </p:childTnLst>
                          </p:cTn>
                        </p:par>
                        <p:par>
                          <p:cTn id="140" fill="hold">
                            <p:stCondLst>
                              <p:cond delay="21000"/>
                            </p:stCondLst>
                            <p:childTnLst>
                              <p:par>
                                <p:cTn id="141" presetID="1" presetClass="exit" presetSubtype="0" fill="hold" grpId="0" nodeType="afterEffect">
                                  <p:stCondLst>
                                    <p:cond delay="1000"/>
                                  </p:stCondLst>
                                  <p:childTnLst>
                                    <p:set>
                                      <p:cBhvr>
                                        <p:cTn id="142" dur="1" fill="hold">
                                          <p:stCondLst>
                                            <p:cond delay="0"/>
                                          </p:stCondLst>
                                        </p:cTn>
                                        <p:tgtEl>
                                          <p:spTgt spid="72"/>
                                        </p:tgtEl>
                                        <p:attrNameLst>
                                          <p:attrName>style.visibility</p:attrName>
                                        </p:attrNameLst>
                                      </p:cBhvr>
                                      <p:to>
                                        <p:strVal val="hidden"/>
                                      </p:to>
                                    </p:set>
                                  </p:childTnLst>
                                </p:cTn>
                              </p:par>
                            </p:childTnLst>
                          </p:cTn>
                        </p:par>
                        <p:par>
                          <p:cTn id="143" fill="hold">
                            <p:stCondLst>
                              <p:cond delay="22000"/>
                            </p:stCondLst>
                            <p:childTnLst>
                              <p:par>
                                <p:cTn id="144" presetID="1" presetClass="exit" presetSubtype="0" fill="hold" grpId="0" nodeType="afterEffect">
                                  <p:stCondLst>
                                    <p:cond delay="1000"/>
                                  </p:stCondLst>
                                  <p:childTnLst>
                                    <p:set>
                                      <p:cBhvr>
                                        <p:cTn id="145" dur="1" fill="hold">
                                          <p:stCondLst>
                                            <p:cond delay="0"/>
                                          </p:stCondLst>
                                        </p:cTn>
                                        <p:tgtEl>
                                          <p:spTgt spid="71"/>
                                        </p:tgtEl>
                                        <p:attrNameLst>
                                          <p:attrName>style.visibility</p:attrName>
                                        </p:attrNameLst>
                                      </p:cBhvr>
                                      <p:to>
                                        <p:strVal val="hidden"/>
                                      </p:to>
                                    </p:set>
                                  </p:childTnLst>
                                </p:cTn>
                              </p:par>
                            </p:childTnLst>
                          </p:cTn>
                        </p:par>
                        <p:par>
                          <p:cTn id="146" fill="hold">
                            <p:stCondLst>
                              <p:cond delay="23000"/>
                            </p:stCondLst>
                            <p:childTnLst>
                              <p:par>
                                <p:cTn id="147" presetID="1" presetClass="exit" presetSubtype="0" fill="hold" grpId="0" nodeType="afterEffect">
                                  <p:stCondLst>
                                    <p:cond delay="1000"/>
                                  </p:stCondLst>
                                  <p:childTnLst>
                                    <p:set>
                                      <p:cBhvr>
                                        <p:cTn id="148" dur="1" fill="hold">
                                          <p:stCondLst>
                                            <p:cond delay="0"/>
                                          </p:stCondLst>
                                        </p:cTn>
                                        <p:tgtEl>
                                          <p:spTgt spid="70"/>
                                        </p:tgtEl>
                                        <p:attrNameLst>
                                          <p:attrName>style.visibility</p:attrName>
                                        </p:attrNameLst>
                                      </p:cBhvr>
                                      <p:to>
                                        <p:strVal val="hidden"/>
                                      </p:to>
                                    </p:set>
                                  </p:childTnLst>
                                </p:cTn>
                              </p:par>
                            </p:childTnLst>
                          </p:cTn>
                        </p:par>
                        <p:par>
                          <p:cTn id="149" fill="hold">
                            <p:stCondLst>
                              <p:cond delay="24000"/>
                            </p:stCondLst>
                            <p:childTnLst>
                              <p:par>
                                <p:cTn id="150" presetID="1" presetClass="exit" presetSubtype="0" fill="hold" grpId="0" nodeType="afterEffect">
                                  <p:stCondLst>
                                    <p:cond delay="1000"/>
                                  </p:stCondLst>
                                  <p:childTnLst>
                                    <p:set>
                                      <p:cBhvr>
                                        <p:cTn id="151" dur="1" fill="hold">
                                          <p:stCondLst>
                                            <p:cond delay="0"/>
                                          </p:stCondLst>
                                        </p:cTn>
                                        <p:tgtEl>
                                          <p:spTgt spid="69"/>
                                        </p:tgtEl>
                                        <p:attrNameLst>
                                          <p:attrName>style.visibility</p:attrName>
                                        </p:attrNameLst>
                                      </p:cBhvr>
                                      <p:to>
                                        <p:strVal val="hidden"/>
                                      </p:to>
                                    </p:set>
                                  </p:childTnLst>
                                </p:cTn>
                              </p:par>
                            </p:childTnLst>
                          </p:cTn>
                        </p:par>
                        <p:par>
                          <p:cTn id="152" fill="hold">
                            <p:stCondLst>
                              <p:cond delay="25000"/>
                            </p:stCondLst>
                            <p:childTnLst>
                              <p:par>
                                <p:cTn id="153" presetID="1" presetClass="exit" presetSubtype="0" fill="hold" grpId="0" nodeType="afterEffect">
                                  <p:stCondLst>
                                    <p:cond delay="1000"/>
                                  </p:stCondLst>
                                  <p:childTnLst>
                                    <p:set>
                                      <p:cBhvr>
                                        <p:cTn id="154" dur="1" fill="hold">
                                          <p:stCondLst>
                                            <p:cond delay="0"/>
                                          </p:stCondLst>
                                        </p:cTn>
                                        <p:tgtEl>
                                          <p:spTgt spid="68"/>
                                        </p:tgtEl>
                                        <p:attrNameLst>
                                          <p:attrName>style.visibility</p:attrName>
                                        </p:attrNameLst>
                                      </p:cBhvr>
                                      <p:to>
                                        <p:strVal val="hidden"/>
                                      </p:to>
                                    </p:set>
                                  </p:childTnLst>
                                </p:cTn>
                              </p:par>
                            </p:childTnLst>
                          </p:cTn>
                        </p:par>
                        <p:par>
                          <p:cTn id="155" fill="hold">
                            <p:stCondLst>
                              <p:cond delay="26000"/>
                            </p:stCondLst>
                            <p:childTnLst>
                              <p:par>
                                <p:cTn id="156" presetID="1" presetClass="exit" presetSubtype="0" fill="hold" grpId="0" nodeType="afterEffect">
                                  <p:stCondLst>
                                    <p:cond delay="1000"/>
                                  </p:stCondLst>
                                  <p:childTnLst>
                                    <p:set>
                                      <p:cBhvr>
                                        <p:cTn id="157" dur="1" fill="hold">
                                          <p:stCondLst>
                                            <p:cond delay="0"/>
                                          </p:stCondLst>
                                        </p:cTn>
                                        <p:tgtEl>
                                          <p:spTgt spid="67"/>
                                        </p:tgtEl>
                                        <p:attrNameLst>
                                          <p:attrName>style.visibility</p:attrName>
                                        </p:attrNameLst>
                                      </p:cBhvr>
                                      <p:to>
                                        <p:strVal val="hidden"/>
                                      </p:to>
                                    </p:set>
                                  </p:childTnLst>
                                </p:cTn>
                              </p:par>
                            </p:childTnLst>
                          </p:cTn>
                        </p:par>
                        <p:par>
                          <p:cTn id="158" fill="hold">
                            <p:stCondLst>
                              <p:cond delay="27000"/>
                            </p:stCondLst>
                            <p:childTnLst>
                              <p:par>
                                <p:cTn id="159" presetID="1" presetClass="exit" presetSubtype="0" fill="hold" grpId="0" nodeType="afterEffect">
                                  <p:stCondLst>
                                    <p:cond delay="1000"/>
                                  </p:stCondLst>
                                  <p:childTnLst>
                                    <p:set>
                                      <p:cBhvr>
                                        <p:cTn id="160" dur="1" fill="hold">
                                          <p:stCondLst>
                                            <p:cond delay="0"/>
                                          </p:stCondLst>
                                        </p:cTn>
                                        <p:tgtEl>
                                          <p:spTgt spid="66"/>
                                        </p:tgtEl>
                                        <p:attrNameLst>
                                          <p:attrName>style.visibility</p:attrName>
                                        </p:attrNameLst>
                                      </p:cBhvr>
                                      <p:to>
                                        <p:strVal val="hidden"/>
                                      </p:to>
                                    </p:set>
                                  </p:childTnLst>
                                </p:cTn>
                              </p:par>
                            </p:childTnLst>
                          </p:cTn>
                        </p:par>
                        <p:par>
                          <p:cTn id="161" fill="hold">
                            <p:stCondLst>
                              <p:cond delay="28000"/>
                            </p:stCondLst>
                            <p:childTnLst>
                              <p:par>
                                <p:cTn id="162" presetID="1" presetClass="exit" presetSubtype="0" fill="hold" grpId="0" nodeType="afterEffect">
                                  <p:stCondLst>
                                    <p:cond delay="1000"/>
                                  </p:stCondLst>
                                  <p:childTnLst>
                                    <p:set>
                                      <p:cBhvr>
                                        <p:cTn id="163" dur="1" fill="hold">
                                          <p:stCondLst>
                                            <p:cond delay="0"/>
                                          </p:stCondLst>
                                        </p:cTn>
                                        <p:tgtEl>
                                          <p:spTgt spid="65"/>
                                        </p:tgtEl>
                                        <p:attrNameLst>
                                          <p:attrName>style.visibility</p:attrName>
                                        </p:attrNameLst>
                                      </p:cBhvr>
                                      <p:to>
                                        <p:strVal val="hidden"/>
                                      </p:to>
                                    </p:set>
                                  </p:childTnLst>
                                </p:cTn>
                              </p:par>
                            </p:childTnLst>
                          </p:cTn>
                        </p:par>
                        <p:par>
                          <p:cTn id="164" fill="hold">
                            <p:stCondLst>
                              <p:cond delay="29000"/>
                            </p:stCondLst>
                            <p:childTnLst>
                              <p:par>
                                <p:cTn id="165" presetID="1" presetClass="exit" presetSubtype="0" fill="hold" grpId="0" nodeType="afterEffect">
                                  <p:stCondLst>
                                    <p:cond delay="1000"/>
                                  </p:stCondLst>
                                  <p:childTnLst>
                                    <p:set>
                                      <p:cBhvr>
                                        <p:cTn id="166" dur="1" fill="hold">
                                          <p:stCondLst>
                                            <p:cond delay="0"/>
                                          </p:stCondLst>
                                        </p:cTn>
                                        <p:tgtEl>
                                          <p:spTgt spid="64"/>
                                        </p:tgtEl>
                                        <p:attrNameLst>
                                          <p:attrName>style.visibility</p:attrName>
                                        </p:attrNameLst>
                                      </p:cBhvr>
                                      <p:to>
                                        <p:strVal val="hidden"/>
                                      </p:to>
                                    </p:set>
                                  </p:childTnLst>
                                </p:cTn>
                              </p:par>
                            </p:childTnLst>
                          </p:cTn>
                        </p:par>
                        <p:par>
                          <p:cTn id="167" fill="hold">
                            <p:stCondLst>
                              <p:cond delay="30000"/>
                            </p:stCondLst>
                            <p:childTnLst>
                              <p:par>
                                <p:cTn id="168" presetID="1" presetClass="exit" presetSubtype="0" fill="hold" grpId="0" nodeType="afterEffect">
                                  <p:stCondLst>
                                    <p:cond delay="1000"/>
                                  </p:stCondLst>
                                  <p:childTnLst>
                                    <p:set>
                                      <p:cBhvr>
                                        <p:cTn id="169" dur="1" fill="hold">
                                          <p:stCondLst>
                                            <p:cond delay="0"/>
                                          </p:stCondLst>
                                        </p:cTn>
                                        <p:tgtEl>
                                          <p:spTgt spid="97"/>
                                        </p:tgtEl>
                                        <p:attrNameLst>
                                          <p:attrName>style.visibility</p:attrName>
                                        </p:attrNameLst>
                                      </p:cBhvr>
                                      <p:to>
                                        <p:strVal val="hidden"/>
                                      </p:to>
                                    </p:set>
                                  </p:childTnLst>
                                </p:cTn>
                              </p:par>
                            </p:childTnLst>
                          </p:cTn>
                        </p:par>
                        <p:par>
                          <p:cTn id="170" fill="hold">
                            <p:stCondLst>
                              <p:cond delay="31000"/>
                            </p:stCondLst>
                            <p:childTnLst>
                              <p:par>
                                <p:cTn id="171" presetID="2" presetClass="entr" presetSubtype="4" fill="hold" grpId="0" nodeType="afterEffect">
                                  <p:stCondLst>
                                    <p:cond delay="0"/>
                                  </p:stCondLst>
                                  <p:childTnLst>
                                    <p:set>
                                      <p:cBhvr>
                                        <p:cTn id="172" dur="1" fill="hold">
                                          <p:stCondLst>
                                            <p:cond delay="0"/>
                                          </p:stCondLst>
                                        </p:cTn>
                                        <p:tgtEl>
                                          <p:spTgt spid="74"/>
                                        </p:tgtEl>
                                        <p:attrNameLst>
                                          <p:attrName>style.visibility</p:attrName>
                                        </p:attrNameLst>
                                      </p:cBhvr>
                                      <p:to>
                                        <p:strVal val="visible"/>
                                      </p:to>
                                    </p:set>
                                    <p:anim calcmode="lin" valueType="num">
                                      <p:cBhvr additive="base">
                                        <p:cTn id="173" dur="500" fill="hold"/>
                                        <p:tgtEl>
                                          <p:spTgt spid="74"/>
                                        </p:tgtEl>
                                        <p:attrNameLst>
                                          <p:attrName>ppt_x</p:attrName>
                                        </p:attrNameLst>
                                      </p:cBhvr>
                                      <p:tavLst>
                                        <p:tav tm="0">
                                          <p:val>
                                            <p:strVal val="#ppt_x"/>
                                          </p:val>
                                        </p:tav>
                                        <p:tav tm="100000">
                                          <p:val>
                                            <p:strVal val="#ppt_x"/>
                                          </p:val>
                                        </p:tav>
                                      </p:tavLst>
                                    </p:anim>
                                    <p:anim calcmode="lin" valueType="num">
                                      <p:cBhvr additive="base">
                                        <p:cTn id="174" dur="500" fill="hold"/>
                                        <p:tgtEl>
                                          <p:spTgt spid="74"/>
                                        </p:tgtEl>
                                        <p:attrNameLst>
                                          <p:attrName>ppt_y</p:attrName>
                                        </p:attrNameLst>
                                      </p:cBhvr>
                                      <p:tavLst>
                                        <p:tav tm="0">
                                          <p:val>
                                            <p:strVal val="1+#ppt_h/2"/>
                                          </p:val>
                                        </p:tav>
                                        <p:tav tm="100000">
                                          <p:val>
                                            <p:strVal val="#ppt_y"/>
                                          </p:val>
                                        </p:tav>
                                      </p:tavLst>
                                    </p:anim>
                                  </p:childTnLst>
                                </p:cTn>
                              </p:par>
                              <p:par>
                                <p:cTn id="175" presetID="42" presetClass="path" presetSubtype="0" accel="50000" decel="50000" fill="hold" grpId="2" nodeType="withEffect">
                                  <p:stCondLst>
                                    <p:cond delay="0"/>
                                  </p:stCondLst>
                                  <p:childTnLst>
                                    <p:animMotion origin="layout" path="M 2.29167E-6 -2.22222E-6 L 0.00299 -0.99537 " pathEditMode="relative" rAng="0" ptsTypes="AA">
                                      <p:cBhvr>
                                        <p:cTn id="176" dur="2000" fill="hold"/>
                                        <p:tgtEl>
                                          <p:spTgt spid="74"/>
                                        </p:tgtEl>
                                        <p:attrNameLst>
                                          <p:attrName>ppt_x</p:attrName>
                                          <p:attrName>ppt_y</p:attrName>
                                        </p:attrNameLst>
                                      </p:cBhvr>
                                      <p:rCtr x="143" y="-49769"/>
                                    </p:animMotion>
                                  </p:childTnLst>
                                </p:cTn>
                              </p:par>
                            </p:childTnLst>
                          </p:cTn>
                        </p:par>
                      </p:childTnLst>
                    </p:cTn>
                  </p:par>
                </p:childTnLst>
              </p:cTn>
              <p:nextCondLst>
                <p:cond evt="onClick" delay="0">
                  <p:tgtEl>
                    <p:spTgt spid="99"/>
                  </p:tgtEl>
                </p:cond>
              </p:nextCondLst>
            </p:seq>
          </p:childTnLst>
        </p:cTn>
      </p:par>
    </p:tnLst>
    <p:bldLst>
      <p:bldP spid="97" grpId="0" animBg="1"/>
      <p:bldP spid="3" grpId="0" build="p"/>
      <p:bldP spid="2" grpId="0"/>
      <p:bldP spid="9" grpId="0" build="p"/>
      <p:bldP spid="13" grpId="0" build="p"/>
      <p:bldP spid="17" grpId="0" build="p"/>
      <p:bldP spid="22" grpId="0" build="p"/>
      <p:bldP spid="26" grpId="0" build="p"/>
      <p:bldP spid="29" grpId="0" build="p"/>
      <p:bldP spid="32" grpId="0" build="p"/>
      <p:bldP spid="37" grpId="0" build="p"/>
      <p:bldP spid="44"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90" grpId="0" animBg="1"/>
      <p:bldP spid="91" grpId="0" animBg="1"/>
      <p:bldP spid="92" grpId="0" animBg="1"/>
      <p:bldP spid="93" grpId="0" animBg="1"/>
      <p:bldP spid="94" grpId="0" animBg="1"/>
      <p:bldP spid="95" grpId="0" animBg="1"/>
      <p:bldP spid="96" grpId="0" animBg="1"/>
      <p:bldP spid="88" grpId="0" build="p"/>
      <p:bldP spid="74" grpId="0" animBg="1"/>
      <p:bldP spid="74" grpId="2" animBg="1"/>
      <p:bldP spid="74" grpId="3" animBg="1"/>
      <p:bldP spid="9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3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Decagon 96">
            <a:extLst>
              <a:ext uri="{FF2B5EF4-FFF2-40B4-BE49-F238E27FC236}">
                <a16:creationId xmlns:a16="http://schemas.microsoft.com/office/drawing/2014/main" id="{C3663ADA-81DD-4856-9487-7908A4172F5E}"/>
              </a:ext>
            </a:extLst>
          </p:cNvPr>
          <p:cNvSpPr/>
          <p:nvPr/>
        </p:nvSpPr>
        <p:spPr>
          <a:xfrm>
            <a:off x="11131469" y="95081"/>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0</a:t>
            </a:r>
          </a:p>
        </p:txBody>
      </p:sp>
      <p:sp>
        <p:nvSpPr>
          <p:cNvPr id="3" name="Content Placeholder 2">
            <a:extLst>
              <a:ext uri="{FF2B5EF4-FFF2-40B4-BE49-F238E27FC236}">
                <a16:creationId xmlns:a16="http://schemas.microsoft.com/office/drawing/2014/main" id="{C100C6D9-1F17-4BDC-8B4A-818A157066DC}"/>
              </a:ext>
            </a:extLst>
          </p:cNvPr>
          <p:cNvSpPr>
            <a:spLocks noGrp="1"/>
          </p:cNvSpPr>
          <p:nvPr>
            <p:ph idx="1"/>
          </p:nvPr>
        </p:nvSpPr>
        <p:spPr>
          <a:xfrm>
            <a:off x="4568824" y="2275779"/>
            <a:ext cx="3724797" cy="879997"/>
          </a:xfrm>
        </p:spPr>
        <p:txBody>
          <a:bodyPr>
            <a:noAutofit/>
          </a:bodyPr>
          <a:lstStyle/>
          <a:p>
            <a:pPr marL="0" indent="0">
              <a:buNone/>
            </a:pPr>
            <a:r>
              <a:rPr lang="en-US" sz="6600" b="1" dirty="0" err="1">
                <a:solidFill>
                  <a:schemeClr val="bg1"/>
                </a:solidFill>
                <a:effectLst>
                  <a:outerShdw blurRad="38100" dist="38100" dir="2700000" algn="tl">
                    <a:srgbClr val="000000">
                      <a:alpha val="43137"/>
                    </a:srgbClr>
                  </a:outerShdw>
                </a:effectLst>
              </a:rPr>
              <a:t>raduation</a:t>
            </a:r>
            <a:endParaRPr lang="en-US" sz="6600" b="1" dirty="0">
              <a:solidFill>
                <a:schemeClr val="bg1"/>
              </a:solidFill>
              <a:effectLst>
                <a:outerShdw blurRad="38100" dist="38100" dir="2700000" algn="tl">
                  <a:srgbClr val="000000">
                    <a:alpha val="43137"/>
                  </a:srgbClr>
                </a:outerShdw>
              </a:effectLst>
            </a:endParaRPr>
          </a:p>
          <a:p>
            <a:pPr marL="0" indent="0">
              <a:buNone/>
            </a:pPr>
            <a:endParaRPr lang="en-US" sz="6600" b="1" dirty="0">
              <a:solidFill>
                <a:schemeClr val="bg1"/>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49834FA4-3F23-45E8-A92A-6F84BDF05943}"/>
              </a:ext>
            </a:extLst>
          </p:cNvPr>
          <p:cNvSpPr>
            <a:spLocks noGrp="1"/>
          </p:cNvSpPr>
          <p:nvPr>
            <p:ph type="title"/>
          </p:nvPr>
        </p:nvSpPr>
        <p:spPr>
          <a:xfrm>
            <a:off x="0" y="0"/>
            <a:ext cx="12192000" cy="1325563"/>
          </a:xfrm>
        </p:spPr>
        <p:txBody>
          <a:bodyPr>
            <a:normAutofit/>
          </a:bodyPr>
          <a:lstStyle/>
          <a:p>
            <a:pPr algn="ctr"/>
            <a:r>
              <a:rPr lang="en-US" sz="42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Our favorite part of high school was ____________.</a:t>
            </a:r>
          </a:p>
        </p:txBody>
      </p:sp>
      <p:sp>
        <p:nvSpPr>
          <p:cNvPr id="4" name="Action Button: Blank 3">
            <a:hlinkClick r:id="" action="ppaction://noaction" highlightClick="1"/>
            <a:extLst>
              <a:ext uri="{FF2B5EF4-FFF2-40B4-BE49-F238E27FC236}">
                <a16:creationId xmlns:a16="http://schemas.microsoft.com/office/drawing/2014/main" id="{6257AF15-3AC6-4354-8228-2D39F5357F4B}"/>
              </a:ext>
            </a:extLst>
          </p:cNvPr>
          <p:cNvSpPr/>
          <p:nvPr/>
        </p:nvSpPr>
        <p:spPr>
          <a:xfrm>
            <a:off x="3911600" y="2235200"/>
            <a:ext cx="760609" cy="942263"/>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effectLst>
                  <a:outerShdw blurRad="38100" dist="38100" dir="2700000" algn="tl">
                    <a:srgbClr val="000000">
                      <a:alpha val="43137"/>
                    </a:srgbClr>
                  </a:outerShdw>
                </a:effectLst>
              </a:rPr>
              <a:t>G</a:t>
            </a:r>
            <a:endParaRPr lang="en-US" sz="6600" b="1" dirty="0">
              <a:effectLst>
                <a:outerShdw blurRad="38100" dist="38100" dir="2700000" algn="tl">
                  <a:srgbClr val="000000">
                    <a:alpha val="43137"/>
                  </a:srgbClr>
                </a:outerShdw>
              </a:effectLst>
            </a:endParaRPr>
          </a:p>
        </p:txBody>
      </p:sp>
      <p:cxnSp>
        <p:nvCxnSpPr>
          <p:cNvPr id="6" name="Straight Connector 5">
            <a:extLst>
              <a:ext uri="{FF2B5EF4-FFF2-40B4-BE49-F238E27FC236}">
                <a16:creationId xmlns:a16="http://schemas.microsoft.com/office/drawing/2014/main" id="{E7F886B5-C098-41CF-ABE4-B11C2C3A3EE7}"/>
              </a:ext>
            </a:extLst>
          </p:cNvPr>
          <p:cNvCxnSpPr>
            <a:cxnSpLocks/>
          </p:cNvCxnSpPr>
          <p:nvPr/>
        </p:nvCxnSpPr>
        <p:spPr>
          <a:xfrm>
            <a:off x="4672209" y="3073400"/>
            <a:ext cx="3417691"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1133684D-EC5D-40FC-8B88-0632C3F58F55}"/>
              </a:ext>
            </a:extLst>
          </p:cNvPr>
          <p:cNvSpPr txBox="1">
            <a:spLocks/>
          </p:cNvSpPr>
          <p:nvPr/>
        </p:nvSpPr>
        <p:spPr>
          <a:xfrm>
            <a:off x="1524871" y="1966781"/>
            <a:ext cx="1421530"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ests</a:t>
            </a:r>
            <a:endParaRPr lang="en-US" sz="5400" b="1" dirty="0">
              <a:solidFill>
                <a:schemeClr val="bg1"/>
              </a:solidFill>
              <a:effectLst>
                <a:outerShdw blurRad="38100" dist="38100" dir="2700000" algn="tl">
                  <a:srgbClr val="000000">
                    <a:alpha val="43137"/>
                  </a:srgbClr>
                </a:outerShdw>
              </a:effectLst>
            </a:endParaRPr>
          </a:p>
        </p:txBody>
      </p:sp>
      <p:sp>
        <p:nvSpPr>
          <p:cNvPr id="10" name="Action Button: Blank 9">
            <a:hlinkClick r:id="" action="ppaction://noaction" highlightClick="1"/>
            <a:extLst>
              <a:ext uri="{FF2B5EF4-FFF2-40B4-BE49-F238E27FC236}">
                <a16:creationId xmlns:a16="http://schemas.microsoft.com/office/drawing/2014/main" id="{F716E63C-F979-4B99-833F-9C69A33D964E}"/>
              </a:ext>
            </a:extLst>
          </p:cNvPr>
          <p:cNvSpPr/>
          <p:nvPr/>
        </p:nvSpPr>
        <p:spPr>
          <a:xfrm>
            <a:off x="1007128" y="1879099"/>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T</a:t>
            </a:r>
          </a:p>
        </p:txBody>
      </p:sp>
      <p:cxnSp>
        <p:nvCxnSpPr>
          <p:cNvPr id="11" name="Straight Connector 10">
            <a:extLst>
              <a:ext uri="{FF2B5EF4-FFF2-40B4-BE49-F238E27FC236}">
                <a16:creationId xmlns:a16="http://schemas.microsoft.com/office/drawing/2014/main" id="{8C6348C4-122B-47AC-8506-7493D5F196E4}"/>
              </a:ext>
            </a:extLst>
          </p:cNvPr>
          <p:cNvCxnSpPr>
            <a:cxnSpLocks/>
          </p:cNvCxnSpPr>
          <p:nvPr/>
        </p:nvCxnSpPr>
        <p:spPr>
          <a:xfrm>
            <a:off x="1587500" y="2653799"/>
            <a:ext cx="124460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694AFC7E-4853-4CC2-8E10-DE84B1C14756}"/>
              </a:ext>
            </a:extLst>
          </p:cNvPr>
          <p:cNvSpPr txBox="1">
            <a:spLocks/>
          </p:cNvSpPr>
          <p:nvPr/>
        </p:nvSpPr>
        <p:spPr>
          <a:xfrm>
            <a:off x="9486379" y="4832980"/>
            <a:ext cx="2241811"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olidays</a:t>
            </a:r>
            <a:endParaRPr lang="en-US" sz="5400" b="1" dirty="0">
              <a:solidFill>
                <a:schemeClr val="bg1"/>
              </a:solidFill>
              <a:effectLst>
                <a:outerShdw blurRad="38100" dist="38100" dir="2700000" algn="tl">
                  <a:srgbClr val="000000">
                    <a:alpha val="43137"/>
                  </a:srgbClr>
                </a:outerShdw>
              </a:effectLst>
            </a:endParaRPr>
          </a:p>
        </p:txBody>
      </p:sp>
      <p:sp>
        <p:nvSpPr>
          <p:cNvPr id="14" name="Action Button: Blank 13">
            <a:hlinkClick r:id="" action="ppaction://noaction" highlightClick="1"/>
            <a:extLst>
              <a:ext uri="{FF2B5EF4-FFF2-40B4-BE49-F238E27FC236}">
                <a16:creationId xmlns:a16="http://schemas.microsoft.com/office/drawing/2014/main" id="{3FFACAFE-73DC-4F1C-BC2C-A06657342FE9}"/>
              </a:ext>
            </a:extLst>
          </p:cNvPr>
          <p:cNvSpPr/>
          <p:nvPr/>
        </p:nvSpPr>
        <p:spPr>
          <a:xfrm>
            <a:off x="8830939" y="4745298"/>
            <a:ext cx="718070"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H</a:t>
            </a:r>
          </a:p>
        </p:txBody>
      </p:sp>
      <p:cxnSp>
        <p:nvCxnSpPr>
          <p:cNvPr id="15" name="Straight Connector 14">
            <a:extLst>
              <a:ext uri="{FF2B5EF4-FFF2-40B4-BE49-F238E27FC236}">
                <a16:creationId xmlns:a16="http://schemas.microsoft.com/office/drawing/2014/main" id="{CF8230F3-E868-4BE0-A359-B6DA3DE9875D}"/>
              </a:ext>
            </a:extLst>
          </p:cNvPr>
          <p:cNvCxnSpPr>
            <a:cxnSpLocks/>
          </p:cNvCxnSpPr>
          <p:nvPr/>
        </p:nvCxnSpPr>
        <p:spPr>
          <a:xfrm>
            <a:off x="9549009" y="5519998"/>
            <a:ext cx="2007991"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38F7FE3-B0E7-4E79-AED2-BE5A85DB887C}"/>
              </a:ext>
            </a:extLst>
          </p:cNvPr>
          <p:cNvSpPr txBox="1">
            <a:spLocks/>
          </p:cNvSpPr>
          <p:nvPr/>
        </p:nvSpPr>
        <p:spPr>
          <a:xfrm>
            <a:off x="1630298" y="4748995"/>
            <a:ext cx="1816621"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ates</a:t>
            </a:r>
            <a:endParaRPr lang="en-US" sz="5400" b="1" dirty="0">
              <a:solidFill>
                <a:schemeClr val="bg1"/>
              </a:solidFill>
              <a:effectLst>
                <a:outerShdw blurRad="38100" dist="38100" dir="2700000" algn="tl">
                  <a:srgbClr val="000000">
                    <a:alpha val="43137"/>
                  </a:srgbClr>
                </a:outerShdw>
              </a:effectLst>
            </a:endParaRPr>
          </a:p>
        </p:txBody>
      </p:sp>
      <p:sp>
        <p:nvSpPr>
          <p:cNvPr id="18" name="Action Button: Blank 17">
            <a:hlinkClick r:id="" action="ppaction://noaction" highlightClick="1"/>
            <a:extLst>
              <a:ext uri="{FF2B5EF4-FFF2-40B4-BE49-F238E27FC236}">
                <a16:creationId xmlns:a16="http://schemas.microsoft.com/office/drawing/2014/main" id="{DF5FFDF7-ECA3-4B33-B680-60B06CF43478}"/>
              </a:ext>
            </a:extLst>
          </p:cNvPr>
          <p:cNvSpPr/>
          <p:nvPr/>
        </p:nvSpPr>
        <p:spPr>
          <a:xfrm>
            <a:off x="1112556" y="4661313"/>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D</a:t>
            </a:r>
          </a:p>
        </p:txBody>
      </p:sp>
      <p:cxnSp>
        <p:nvCxnSpPr>
          <p:cNvPr id="19" name="Straight Connector 18">
            <a:extLst>
              <a:ext uri="{FF2B5EF4-FFF2-40B4-BE49-F238E27FC236}">
                <a16:creationId xmlns:a16="http://schemas.microsoft.com/office/drawing/2014/main" id="{E90B279F-132A-4654-BB56-E27E2553742A}"/>
              </a:ext>
            </a:extLst>
          </p:cNvPr>
          <p:cNvCxnSpPr>
            <a:cxnSpLocks/>
          </p:cNvCxnSpPr>
          <p:nvPr/>
        </p:nvCxnSpPr>
        <p:spPr>
          <a:xfrm>
            <a:off x="1692928" y="5436013"/>
            <a:ext cx="120267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211915BE-FE6D-40AF-BC3F-3415E6AF84AE}"/>
              </a:ext>
            </a:extLst>
          </p:cNvPr>
          <p:cNvSpPr txBox="1">
            <a:spLocks/>
          </p:cNvSpPr>
          <p:nvPr/>
        </p:nvSpPr>
        <p:spPr>
          <a:xfrm>
            <a:off x="9359900" y="1893442"/>
            <a:ext cx="1816621"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a:solidFill>
                  <a:schemeClr val="bg1"/>
                </a:solidFill>
                <a:effectLst>
                  <a:outerShdw blurRad="38100" dist="38100" dir="2700000" algn="tl">
                    <a:srgbClr val="000000">
                      <a:alpha val="43137"/>
                    </a:srgbClr>
                  </a:outerShdw>
                </a:effectLst>
              </a:rPr>
              <a:t>ports</a:t>
            </a:r>
          </a:p>
        </p:txBody>
      </p:sp>
      <p:sp>
        <p:nvSpPr>
          <p:cNvPr id="23" name="Action Button: Blank 22">
            <a:hlinkClick r:id="" action="ppaction://noaction" highlightClick="1"/>
            <a:extLst>
              <a:ext uri="{FF2B5EF4-FFF2-40B4-BE49-F238E27FC236}">
                <a16:creationId xmlns:a16="http://schemas.microsoft.com/office/drawing/2014/main" id="{951B9D83-99BA-4B68-BDEA-CC633A4654F7}"/>
              </a:ext>
            </a:extLst>
          </p:cNvPr>
          <p:cNvSpPr/>
          <p:nvPr/>
        </p:nvSpPr>
        <p:spPr>
          <a:xfrm>
            <a:off x="8842158" y="1805760"/>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S</a:t>
            </a:r>
          </a:p>
        </p:txBody>
      </p:sp>
      <p:cxnSp>
        <p:nvCxnSpPr>
          <p:cNvPr id="24" name="Straight Connector 23">
            <a:extLst>
              <a:ext uri="{FF2B5EF4-FFF2-40B4-BE49-F238E27FC236}">
                <a16:creationId xmlns:a16="http://schemas.microsoft.com/office/drawing/2014/main" id="{8099CB98-0869-4936-B3C5-45EE6F50561B}"/>
              </a:ext>
            </a:extLst>
          </p:cNvPr>
          <p:cNvCxnSpPr>
            <a:cxnSpLocks/>
          </p:cNvCxnSpPr>
          <p:nvPr/>
        </p:nvCxnSpPr>
        <p:spPr>
          <a:xfrm>
            <a:off x="9422530" y="2580460"/>
            <a:ext cx="152487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2D33C2EE-B28F-40F2-A5BD-90E6FECDB5F7}"/>
              </a:ext>
            </a:extLst>
          </p:cNvPr>
          <p:cNvSpPr txBox="1">
            <a:spLocks/>
          </p:cNvSpPr>
          <p:nvPr/>
        </p:nvSpPr>
        <p:spPr>
          <a:xfrm>
            <a:off x="6431413" y="4780093"/>
            <a:ext cx="1816621"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ights</a:t>
            </a:r>
            <a:endParaRPr lang="en-US" sz="5400" b="1" dirty="0">
              <a:solidFill>
                <a:schemeClr val="bg1"/>
              </a:solidFill>
              <a:effectLst>
                <a:outerShdw blurRad="38100" dist="38100" dir="2700000" algn="tl">
                  <a:srgbClr val="000000">
                    <a:alpha val="43137"/>
                  </a:srgbClr>
                </a:outerShdw>
              </a:effectLst>
            </a:endParaRPr>
          </a:p>
        </p:txBody>
      </p:sp>
      <p:sp>
        <p:nvSpPr>
          <p:cNvPr id="27" name="Action Button: Blank 26">
            <a:hlinkClick r:id="" action="ppaction://noaction" highlightClick="1"/>
            <a:extLst>
              <a:ext uri="{FF2B5EF4-FFF2-40B4-BE49-F238E27FC236}">
                <a16:creationId xmlns:a16="http://schemas.microsoft.com/office/drawing/2014/main" id="{0CA85733-ED7D-4AF0-8FAA-E3BFF0D329A6}"/>
              </a:ext>
            </a:extLst>
          </p:cNvPr>
          <p:cNvSpPr/>
          <p:nvPr/>
        </p:nvSpPr>
        <p:spPr>
          <a:xfrm>
            <a:off x="4102359" y="4717309"/>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F</a:t>
            </a:r>
          </a:p>
        </p:txBody>
      </p:sp>
      <p:cxnSp>
        <p:nvCxnSpPr>
          <p:cNvPr id="28" name="Straight Connector 27">
            <a:extLst>
              <a:ext uri="{FF2B5EF4-FFF2-40B4-BE49-F238E27FC236}">
                <a16:creationId xmlns:a16="http://schemas.microsoft.com/office/drawing/2014/main" id="{CD3385B3-28B8-4160-B1CD-476501D994FD}"/>
              </a:ext>
            </a:extLst>
          </p:cNvPr>
          <p:cNvCxnSpPr>
            <a:cxnSpLocks/>
          </p:cNvCxnSpPr>
          <p:nvPr/>
        </p:nvCxnSpPr>
        <p:spPr>
          <a:xfrm>
            <a:off x="6494043" y="5467111"/>
            <a:ext cx="1406309"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7C1C4BD6-03B5-49B4-BA4A-1E39ED799F9A}"/>
              </a:ext>
            </a:extLst>
          </p:cNvPr>
          <p:cNvSpPr txBox="1">
            <a:spLocks/>
          </p:cNvSpPr>
          <p:nvPr/>
        </p:nvSpPr>
        <p:spPr>
          <a:xfrm>
            <a:off x="2407519" y="3456617"/>
            <a:ext cx="2304181" cy="87999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eachers</a:t>
            </a:r>
            <a:endParaRPr lang="en-US" sz="5400" b="1" dirty="0">
              <a:solidFill>
                <a:schemeClr val="bg1"/>
              </a:solidFill>
              <a:effectLst>
                <a:outerShdw blurRad="38100" dist="38100" dir="2700000" algn="tl">
                  <a:srgbClr val="000000">
                    <a:alpha val="43137"/>
                  </a:srgbClr>
                </a:outerShdw>
              </a:effectLst>
            </a:endParaRPr>
          </a:p>
        </p:txBody>
      </p:sp>
      <p:sp>
        <p:nvSpPr>
          <p:cNvPr id="30" name="Action Button: Blank 29">
            <a:hlinkClick r:id="" action="ppaction://noaction" highlightClick="1"/>
            <a:extLst>
              <a:ext uri="{FF2B5EF4-FFF2-40B4-BE49-F238E27FC236}">
                <a16:creationId xmlns:a16="http://schemas.microsoft.com/office/drawing/2014/main" id="{DCB6B3A1-0735-4A31-A8C8-EB478521BBBB}"/>
              </a:ext>
            </a:extLst>
          </p:cNvPr>
          <p:cNvSpPr/>
          <p:nvPr/>
        </p:nvSpPr>
        <p:spPr>
          <a:xfrm>
            <a:off x="1889777" y="3368935"/>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T</a:t>
            </a:r>
          </a:p>
        </p:txBody>
      </p:sp>
      <p:cxnSp>
        <p:nvCxnSpPr>
          <p:cNvPr id="31" name="Straight Connector 30">
            <a:extLst>
              <a:ext uri="{FF2B5EF4-FFF2-40B4-BE49-F238E27FC236}">
                <a16:creationId xmlns:a16="http://schemas.microsoft.com/office/drawing/2014/main" id="{BB9110CF-6CBF-4C4A-B370-ED2F68DFF369}"/>
              </a:ext>
            </a:extLst>
          </p:cNvPr>
          <p:cNvCxnSpPr>
            <a:cxnSpLocks/>
          </p:cNvCxnSpPr>
          <p:nvPr/>
        </p:nvCxnSpPr>
        <p:spPr>
          <a:xfrm>
            <a:off x="2470149" y="4118235"/>
            <a:ext cx="203200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2" name="Content Placeholder 2">
            <a:extLst>
              <a:ext uri="{FF2B5EF4-FFF2-40B4-BE49-F238E27FC236}">
                <a16:creationId xmlns:a16="http://schemas.microsoft.com/office/drawing/2014/main" id="{3439678B-AD2E-4E14-A104-8E7CBE2E5892}"/>
              </a:ext>
            </a:extLst>
          </p:cNvPr>
          <p:cNvSpPr txBox="1">
            <a:spLocks/>
          </p:cNvSpPr>
          <p:nvPr/>
        </p:nvSpPr>
        <p:spPr>
          <a:xfrm>
            <a:off x="7588685" y="3513398"/>
            <a:ext cx="1421530"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ield</a:t>
            </a:r>
            <a:endParaRPr lang="en-US" sz="5400" b="1" dirty="0">
              <a:solidFill>
                <a:schemeClr val="bg1"/>
              </a:solidFill>
              <a:effectLst>
                <a:outerShdw blurRad="38100" dist="38100" dir="2700000" algn="tl">
                  <a:srgbClr val="000000">
                    <a:alpha val="43137"/>
                  </a:srgbClr>
                </a:outerShdw>
              </a:effectLst>
            </a:endParaRPr>
          </a:p>
        </p:txBody>
      </p:sp>
      <p:sp>
        <p:nvSpPr>
          <p:cNvPr id="33" name="Action Button: Blank 32">
            <a:hlinkClick r:id="" action="ppaction://noaction" highlightClick="1"/>
            <a:extLst>
              <a:ext uri="{FF2B5EF4-FFF2-40B4-BE49-F238E27FC236}">
                <a16:creationId xmlns:a16="http://schemas.microsoft.com/office/drawing/2014/main" id="{86C706A2-9127-4EC5-815B-69BA37409D37}"/>
              </a:ext>
            </a:extLst>
          </p:cNvPr>
          <p:cNvSpPr/>
          <p:nvPr/>
        </p:nvSpPr>
        <p:spPr>
          <a:xfrm>
            <a:off x="7070942" y="3425716"/>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F</a:t>
            </a:r>
          </a:p>
        </p:txBody>
      </p:sp>
      <p:cxnSp>
        <p:nvCxnSpPr>
          <p:cNvPr id="34" name="Straight Connector 33">
            <a:extLst>
              <a:ext uri="{FF2B5EF4-FFF2-40B4-BE49-F238E27FC236}">
                <a16:creationId xmlns:a16="http://schemas.microsoft.com/office/drawing/2014/main" id="{19B8BE4C-56A7-4BBC-B8F7-7DBB7B4A6DC3}"/>
              </a:ext>
            </a:extLst>
          </p:cNvPr>
          <p:cNvCxnSpPr>
            <a:cxnSpLocks/>
          </p:cNvCxnSpPr>
          <p:nvPr/>
        </p:nvCxnSpPr>
        <p:spPr>
          <a:xfrm>
            <a:off x="7651314" y="4200416"/>
            <a:ext cx="1063844"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BAD7800C-3656-4DE8-BB59-456B28AB425C}"/>
              </a:ext>
            </a:extLst>
          </p:cNvPr>
          <p:cNvSpPr txBox="1">
            <a:spLocks/>
          </p:cNvSpPr>
          <p:nvPr/>
        </p:nvSpPr>
        <p:spPr>
          <a:xfrm>
            <a:off x="9292399" y="3512985"/>
            <a:ext cx="1421530"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a:solidFill>
                  <a:schemeClr val="bg1"/>
                </a:solidFill>
                <a:effectLst>
                  <a:outerShdw blurRad="38100" dist="38100" dir="2700000" algn="tl">
                    <a:srgbClr val="000000">
                      <a:alpha val="43137"/>
                    </a:srgbClr>
                  </a:outerShdw>
                </a:effectLst>
              </a:rPr>
              <a:t>rips</a:t>
            </a:r>
          </a:p>
        </p:txBody>
      </p:sp>
      <p:sp>
        <p:nvSpPr>
          <p:cNvPr id="38" name="Action Button: Blank 37">
            <a:hlinkClick r:id="" action="ppaction://noaction" highlightClick="1"/>
            <a:extLst>
              <a:ext uri="{FF2B5EF4-FFF2-40B4-BE49-F238E27FC236}">
                <a16:creationId xmlns:a16="http://schemas.microsoft.com/office/drawing/2014/main" id="{CF67FCE0-87D6-4637-9C52-C9D7B59C3ED6}"/>
              </a:ext>
            </a:extLst>
          </p:cNvPr>
          <p:cNvSpPr/>
          <p:nvPr/>
        </p:nvSpPr>
        <p:spPr>
          <a:xfrm>
            <a:off x="8774656" y="3425303"/>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T</a:t>
            </a:r>
          </a:p>
        </p:txBody>
      </p:sp>
      <p:cxnSp>
        <p:nvCxnSpPr>
          <p:cNvPr id="39" name="Straight Connector 38">
            <a:extLst>
              <a:ext uri="{FF2B5EF4-FFF2-40B4-BE49-F238E27FC236}">
                <a16:creationId xmlns:a16="http://schemas.microsoft.com/office/drawing/2014/main" id="{D6E01FAA-0C46-44F1-BADB-BBC198D57B9A}"/>
              </a:ext>
            </a:extLst>
          </p:cNvPr>
          <p:cNvCxnSpPr>
            <a:cxnSpLocks/>
          </p:cNvCxnSpPr>
          <p:nvPr/>
        </p:nvCxnSpPr>
        <p:spPr>
          <a:xfrm>
            <a:off x="9355028" y="4200003"/>
            <a:ext cx="1063844"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4" name="Action Button: Blank 43">
            <a:hlinkClick r:id="" action="ppaction://noaction" highlightClick="1"/>
            <a:extLst>
              <a:ext uri="{FF2B5EF4-FFF2-40B4-BE49-F238E27FC236}">
                <a16:creationId xmlns:a16="http://schemas.microsoft.com/office/drawing/2014/main" id="{AC1303C9-FD13-4EFB-B39D-079DE5D5D0AD}"/>
              </a:ext>
            </a:extLst>
          </p:cNvPr>
          <p:cNvSpPr/>
          <p:nvPr/>
        </p:nvSpPr>
        <p:spPr>
          <a:xfrm>
            <a:off x="171820" y="161090"/>
            <a:ext cx="1244600" cy="596901"/>
          </a:xfrm>
          <a:prstGeom prst="actionButtonBlank">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Question Start</a:t>
            </a:r>
          </a:p>
        </p:txBody>
      </p:sp>
      <p:sp>
        <p:nvSpPr>
          <p:cNvPr id="46" name="TextBox 45">
            <a:extLst>
              <a:ext uri="{FF2B5EF4-FFF2-40B4-BE49-F238E27FC236}">
                <a16:creationId xmlns:a16="http://schemas.microsoft.com/office/drawing/2014/main" id="{DC54FC7D-2197-4860-9AC0-6EA1448DD324}"/>
              </a:ext>
            </a:extLst>
          </p:cNvPr>
          <p:cNvSpPr txBox="1"/>
          <p:nvPr/>
        </p:nvSpPr>
        <p:spPr>
          <a:xfrm>
            <a:off x="11145258" y="1038887"/>
            <a:ext cx="952863"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TIMER</a:t>
            </a:r>
          </a:p>
        </p:txBody>
      </p:sp>
      <p:sp>
        <p:nvSpPr>
          <p:cNvPr id="64" name="Decagon 63">
            <a:extLst>
              <a:ext uri="{FF2B5EF4-FFF2-40B4-BE49-F238E27FC236}">
                <a16:creationId xmlns:a16="http://schemas.microsoft.com/office/drawing/2014/main" id="{DFFF88BA-CB9D-49B8-B5C2-67F0B20B7ACE}"/>
              </a:ext>
            </a:extLst>
          </p:cNvPr>
          <p:cNvSpPr/>
          <p:nvPr/>
        </p:nvSpPr>
        <p:spPr>
          <a:xfrm>
            <a:off x="11139535" y="99050"/>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a:t>
            </a:r>
          </a:p>
        </p:txBody>
      </p:sp>
      <p:sp>
        <p:nvSpPr>
          <p:cNvPr id="65" name="Decagon 64">
            <a:extLst>
              <a:ext uri="{FF2B5EF4-FFF2-40B4-BE49-F238E27FC236}">
                <a16:creationId xmlns:a16="http://schemas.microsoft.com/office/drawing/2014/main" id="{AA40B03F-C800-4DD4-A941-DA6D7479E909}"/>
              </a:ext>
            </a:extLst>
          </p:cNvPr>
          <p:cNvSpPr/>
          <p:nvPr/>
        </p:nvSpPr>
        <p:spPr>
          <a:xfrm>
            <a:off x="11140580"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a:t>
            </a:r>
          </a:p>
        </p:txBody>
      </p:sp>
      <p:sp>
        <p:nvSpPr>
          <p:cNvPr id="66" name="Decagon 65">
            <a:extLst>
              <a:ext uri="{FF2B5EF4-FFF2-40B4-BE49-F238E27FC236}">
                <a16:creationId xmlns:a16="http://schemas.microsoft.com/office/drawing/2014/main" id="{671527B0-03F4-4053-9A07-F8057A6F67CC}"/>
              </a:ext>
            </a:extLst>
          </p:cNvPr>
          <p:cNvSpPr/>
          <p:nvPr/>
        </p:nvSpPr>
        <p:spPr>
          <a:xfrm>
            <a:off x="11136404" y="96802"/>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3</a:t>
            </a:r>
          </a:p>
        </p:txBody>
      </p:sp>
      <p:sp>
        <p:nvSpPr>
          <p:cNvPr id="67" name="Decagon 66">
            <a:extLst>
              <a:ext uri="{FF2B5EF4-FFF2-40B4-BE49-F238E27FC236}">
                <a16:creationId xmlns:a16="http://schemas.microsoft.com/office/drawing/2014/main" id="{49729655-2374-413F-B757-FF632B9F6713}"/>
              </a:ext>
            </a:extLst>
          </p:cNvPr>
          <p:cNvSpPr/>
          <p:nvPr/>
        </p:nvSpPr>
        <p:spPr>
          <a:xfrm>
            <a:off x="11140651" y="98525"/>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4</a:t>
            </a:r>
          </a:p>
        </p:txBody>
      </p:sp>
      <p:sp>
        <p:nvSpPr>
          <p:cNvPr id="68" name="Decagon 67">
            <a:extLst>
              <a:ext uri="{FF2B5EF4-FFF2-40B4-BE49-F238E27FC236}">
                <a16:creationId xmlns:a16="http://schemas.microsoft.com/office/drawing/2014/main" id="{895CB30D-8918-449A-8E94-47248D57FD31}"/>
              </a:ext>
            </a:extLst>
          </p:cNvPr>
          <p:cNvSpPr/>
          <p:nvPr/>
        </p:nvSpPr>
        <p:spPr>
          <a:xfrm>
            <a:off x="11140618" y="9852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5</a:t>
            </a:r>
          </a:p>
        </p:txBody>
      </p:sp>
      <p:sp>
        <p:nvSpPr>
          <p:cNvPr id="69" name="Decagon 68">
            <a:extLst>
              <a:ext uri="{FF2B5EF4-FFF2-40B4-BE49-F238E27FC236}">
                <a16:creationId xmlns:a16="http://schemas.microsoft.com/office/drawing/2014/main" id="{5C03983B-107E-41A7-985C-FA83F653AC6F}"/>
              </a:ext>
            </a:extLst>
          </p:cNvPr>
          <p:cNvSpPr/>
          <p:nvPr/>
        </p:nvSpPr>
        <p:spPr>
          <a:xfrm>
            <a:off x="11139255" y="99827"/>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6</a:t>
            </a:r>
          </a:p>
        </p:txBody>
      </p:sp>
      <p:sp>
        <p:nvSpPr>
          <p:cNvPr id="70" name="Decagon 69">
            <a:extLst>
              <a:ext uri="{FF2B5EF4-FFF2-40B4-BE49-F238E27FC236}">
                <a16:creationId xmlns:a16="http://schemas.microsoft.com/office/drawing/2014/main" id="{E0FF4FE2-41C9-43F0-8008-A0660709B36D}"/>
              </a:ext>
            </a:extLst>
          </p:cNvPr>
          <p:cNvSpPr/>
          <p:nvPr/>
        </p:nvSpPr>
        <p:spPr>
          <a:xfrm>
            <a:off x="11140650" y="97454"/>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7</a:t>
            </a:r>
          </a:p>
        </p:txBody>
      </p:sp>
      <p:sp>
        <p:nvSpPr>
          <p:cNvPr id="71" name="Decagon 70">
            <a:extLst>
              <a:ext uri="{FF2B5EF4-FFF2-40B4-BE49-F238E27FC236}">
                <a16:creationId xmlns:a16="http://schemas.microsoft.com/office/drawing/2014/main" id="{DD14DBC4-029D-4D21-BCD2-8461254412CC}"/>
              </a:ext>
            </a:extLst>
          </p:cNvPr>
          <p:cNvSpPr/>
          <p:nvPr/>
        </p:nvSpPr>
        <p:spPr>
          <a:xfrm>
            <a:off x="11137584"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8</a:t>
            </a:r>
          </a:p>
        </p:txBody>
      </p:sp>
      <p:sp>
        <p:nvSpPr>
          <p:cNvPr id="72" name="Decagon 71">
            <a:extLst>
              <a:ext uri="{FF2B5EF4-FFF2-40B4-BE49-F238E27FC236}">
                <a16:creationId xmlns:a16="http://schemas.microsoft.com/office/drawing/2014/main" id="{66FB4986-B910-4D06-9604-AC4C3FE7050F}"/>
              </a:ext>
            </a:extLst>
          </p:cNvPr>
          <p:cNvSpPr/>
          <p:nvPr/>
        </p:nvSpPr>
        <p:spPr>
          <a:xfrm>
            <a:off x="11137347" y="96805"/>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9</a:t>
            </a:r>
          </a:p>
        </p:txBody>
      </p:sp>
      <p:sp>
        <p:nvSpPr>
          <p:cNvPr id="73" name="Decagon 72">
            <a:extLst>
              <a:ext uri="{FF2B5EF4-FFF2-40B4-BE49-F238E27FC236}">
                <a16:creationId xmlns:a16="http://schemas.microsoft.com/office/drawing/2014/main" id="{BF565302-348D-4885-B453-98B410704761}"/>
              </a:ext>
            </a:extLst>
          </p:cNvPr>
          <p:cNvSpPr/>
          <p:nvPr/>
        </p:nvSpPr>
        <p:spPr>
          <a:xfrm>
            <a:off x="11139847" y="99124"/>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10</a:t>
            </a:r>
          </a:p>
        </p:txBody>
      </p:sp>
      <p:sp>
        <p:nvSpPr>
          <p:cNvPr id="75" name="Decagon 74">
            <a:extLst>
              <a:ext uri="{FF2B5EF4-FFF2-40B4-BE49-F238E27FC236}">
                <a16:creationId xmlns:a16="http://schemas.microsoft.com/office/drawing/2014/main" id="{13623DCF-6280-40AB-8125-3973C33F020E}"/>
              </a:ext>
            </a:extLst>
          </p:cNvPr>
          <p:cNvSpPr/>
          <p:nvPr/>
        </p:nvSpPr>
        <p:spPr>
          <a:xfrm>
            <a:off x="11138892" y="98162"/>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11</a:t>
            </a:r>
          </a:p>
        </p:txBody>
      </p:sp>
      <p:sp>
        <p:nvSpPr>
          <p:cNvPr id="76" name="Decagon 75">
            <a:extLst>
              <a:ext uri="{FF2B5EF4-FFF2-40B4-BE49-F238E27FC236}">
                <a16:creationId xmlns:a16="http://schemas.microsoft.com/office/drawing/2014/main" id="{D9DD5E81-4714-46F5-85AE-D867B95A3FD0}"/>
              </a:ext>
            </a:extLst>
          </p:cNvPr>
          <p:cNvSpPr/>
          <p:nvPr/>
        </p:nvSpPr>
        <p:spPr>
          <a:xfrm>
            <a:off x="11137350" y="95466"/>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12</a:t>
            </a:r>
          </a:p>
        </p:txBody>
      </p:sp>
      <p:sp>
        <p:nvSpPr>
          <p:cNvPr id="77" name="Decagon 76">
            <a:extLst>
              <a:ext uri="{FF2B5EF4-FFF2-40B4-BE49-F238E27FC236}">
                <a16:creationId xmlns:a16="http://schemas.microsoft.com/office/drawing/2014/main" id="{DC451BF3-60D5-4EF6-901D-E643C217D9FC}"/>
              </a:ext>
            </a:extLst>
          </p:cNvPr>
          <p:cNvSpPr/>
          <p:nvPr/>
        </p:nvSpPr>
        <p:spPr>
          <a:xfrm>
            <a:off x="11138934" y="99180"/>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13</a:t>
            </a:r>
          </a:p>
        </p:txBody>
      </p:sp>
      <p:sp>
        <p:nvSpPr>
          <p:cNvPr id="78" name="Decagon 77">
            <a:extLst>
              <a:ext uri="{FF2B5EF4-FFF2-40B4-BE49-F238E27FC236}">
                <a16:creationId xmlns:a16="http://schemas.microsoft.com/office/drawing/2014/main" id="{F0E4B947-B05B-464D-9DBE-F40FA6CB2360}"/>
              </a:ext>
            </a:extLst>
          </p:cNvPr>
          <p:cNvSpPr/>
          <p:nvPr/>
        </p:nvSpPr>
        <p:spPr>
          <a:xfrm>
            <a:off x="11137899" y="99124"/>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14</a:t>
            </a:r>
          </a:p>
        </p:txBody>
      </p:sp>
      <p:sp>
        <p:nvSpPr>
          <p:cNvPr id="79" name="Decagon 78">
            <a:extLst>
              <a:ext uri="{FF2B5EF4-FFF2-40B4-BE49-F238E27FC236}">
                <a16:creationId xmlns:a16="http://schemas.microsoft.com/office/drawing/2014/main" id="{A7E77FF2-2FD8-45BA-8A86-06822D6ED723}"/>
              </a:ext>
            </a:extLst>
          </p:cNvPr>
          <p:cNvSpPr/>
          <p:nvPr/>
        </p:nvSpPr>
        <p:spPr>
          <a:xfrm>
            <a:off x="11135466" y="97120"/>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15</a:t>
            </a:r>
          </a:p>
        </p:txBody>
      </p:sp>
      <p:sp>
        <p:nvSpPr>
          <p:cNvPr id="80" name="Decagon 79">
            <a:extLst>
              <a:ext uri="{FF2B5EF4-FFF2-40B4-BE49-F238E27FC236}">
                <a16:creationId xmlns:a16="http://schemas.microsoft.com/office/drawing/2014/main" id="{16FAC91E-DC42-40BA-9A47-914B9CC5E7ED}"/>
              </a:ext>
            </a:extLst>
          </p:cNvPr>
          <p:cNvSpPr/>
          <p:nvPr/>
        </p:nvSpPr>
        <p:spPr>
          <a:xfrm>
            <a:off x="11134508"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16</a:t>
            </a:r>
          </a:p>
        </p:txBody>
      </p:sp>
      <p:sp>
        <p:nvSpPr>
          <p:cNvPr id="81" name="Decagon 80">
            <a:extLst>
              <a:ext uri="{FF2B5EF4-FFF2-40B4-BE49-F238E27FC236}">
                <a16:creationId xmlns:a16="http://schemas.microsoft.com/office/drawing/2014/main" id="{6B65A2C0-100A-46E7-B457-533A23EA53CF}"/>
              </a:ext>
            </a:extLst>
          </p:cNvPr>
          <p:cNvSpPr/>
          <p:nvPr/>
        </p:nvSpPr>
        <p:spPr>
          <a:xfrm>
            <a:off x="11136338" y="9880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17</a:t>
            </a:r>
          </a:p>
        </p:txBody>
      </p:sp>
      <p:sp>
        <p:nvSpPr>
          <p:cNvPr id="82" name="Decagon 81">
            <a:extLst>
              <a:ext uri="{FF2B5EF4-FFF2-40B4-BE49-F238E27FC236}">
                <a16:creationId xmlns:a16="http://schemas.microsoft.com/office/drawing/2014/main" id="{0050E5EA-A054-41C5-A5F9-502FE5EBC2C7}"/>
              </a:ext>
            </a:extLst>
          </p:cNvPr>
          <p:cNvSpPr/>
          <p:nvPr/>
        </p:nvSpPr>
        <p:spPr>
          <a:xfrm>
            <a:off x="11136218" y="99827"/>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18</a:t>
            </a:r>
          </a:p>
        </p:txBody>
      </p:sp>
      <p:sp>
        <p:nvSpPr>
          <p:cNvPr id="83" name="Decagon 82">
            <a:extLst>
              <a:ext uri="{FF2B5EF4-FFF2-40B4-BE49-F238E27FC236}">
                <a16:creationId xmlns:a16="http://schemas.microsoft.com/office/drawing/2014/main" id="{2EB6C1C0-1AC0-45F4-94FE-F0CBEADECAE3}"/>
              </a:ext>
            </a:extLst>
          </p:cNvPr>
          <p:cNvSpPr/>
          <p:nvPr/>
        </p:nvSpPr>
        <p:spPr>
          <a:xfrm>
            <a:off x="11135799" y="9654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19</a:t>
            </a:r>
          </a:p>
        </p:txBody>
      </p:sp>
      <p:sp>
        <p:nvSpPr>
          <p:cNvPr id="84" name="Decagon 83">
            <a:extLst>
              <a:ext uri="{FF2B5EF4-FFF2-40B4-BE49-F238E27FC236}">
                <a16:creationId xmlns:a16="http://schemas.microsoft.com/office/drawing/2014/main" id="{25F637C1-7988-44CF-A97F-A12AEDE87880}"/>
              </a:ext>
            </a:extLst>
          </p:cNvPr>
          <p:cNvSpPr/>
          <p:nvPr/>
        </p:nvSpPr>
        <p:spPr>
          <a:xfrm>
            <a:off x="11134659" y="98266"/>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20</a:t>
            </a:r>
          </a:p>
        </p:txBody>
      </p:sp>
      <p:sp>
        <p:nvSpPr>
          <p:cNvPr id="85" name="Decagon 84">
            <a:extLst>
              <a:ext uri="{FF2B5EF4-FFF2-40B4-BE49-F238E27FC236}">
                <a16:creationId xmlns:a16="http://schemas.microsoft.com/office/drawing/2014/main" id="{4AD10C25-2C92-4C27-B1C2-0246727823AD}"/>
              </a:ext>
            </a:extLst>
          </p:cNvPr>
          <p:cNvSpPr/>
          <p:nvPr/>
        </p:nvSpPr>
        <p:spPr>
          <a:xfrm>
            <a:off x="11136338"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21</a:t>
            </a:r>
          </a:p>
        </p:txBody>
      </p:sp>
      <p:sp>
        <p:nvSpPr>
          <p:cNvPr id="86" name="Decagon 85">
            <a:extLst>
              <a:ext uri="{FF2B5EF4-FFF2-40B4-BE49-F238E27FC236}">
                <a16:creationId xmlns:a16="http://schemas.microsoft.com/office/drawing/2014/main" id="{6DA0DF00-AE85-40FC-9544-BB37F824BFDC}"/>
              </a:ext>
            </a:extLst>
          </p:cNvPr>
          <p:cNvSpPr/>
          <p:nvPr/>
        </p:nvSpPr>
        <p:spPr>
          <a:xfrm>
            <a:off x="11135686" y="97693"/>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22</a:t>
            </a:r>
          </a:p>
        </p:txBody>
      </p:sp>
      <p:sp>
        <p:nvSpPr>
          <p:cNvPr id="87" name="Decagon 86">
            <a:extLst>
              <a:ext uri="{FF2B5EF4-FFF2-40B4-BE49-F238E27FC236}">
                <a16:creationId xmlns:a16="http://schemas.microsoft.com/office/drawing/2014/main" id="{13F69338-C99D-4021-A5A1-E0E80F72F85E}"/>
              </a:ext>
            </a:extLst>
          </p:cNvPr>
          <p:cNvSpPr/>
          <p:nvPr/>
        </p:nvSpPr>
        <p:spPr>
          <a:xfrm>
            <a:off x="11135686" y="97693"/>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23</a:t>
            </a:r>
          </a:p>
        </p:txBody>
      </p:sp>
      <p:sp>
        <p:nvSpPr>
          <p:cNvPr id="90" name="Decagon 89">
            <a:extLst>
              <a:ext uri="{FF2B5EF4-FFF2-40B4-BE49-F238E27FC236}">
                <a16:creationId xmlns:a16="http://schemas.microsoft.com/office/drawing/2014/main" id="{2BAFD3E2-FFA5-4BD2-9351-8AABD92D04EF}"/>
              </a:ext>
            </a:extLst>
          </p:cNvPr>
          <p:cNvSpPr/>
          <p:nvPr/>
        </p:nvSpPr>
        <p:spPr>
          <a:xfrm>
            <a:off x="11131471"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24</a:t>
            </a:r>
          </a:p>
        </p:txBody>
      </p:sp>
      <p:sp>
        <p:nvSpPr>
          <p:cNvPr id="91" name="Decagon 90">
            <a:extLst>
              <a:ext uri="{FF2B5EF4-FFF2-40B4-BE49-F238E27FC236}">
                <a16:creationId xmlns:a16="http://schemas.microsoft.com/office/drawing/2014/main" id="{325CF0B1-9C18-4C7D-A9DB-A7F7D3B6093D}"/>
              </a:ext>
            </a:extLst>
          </p:cNvPr>
          <p:cNvSpPr/>
          <p:nvPr/>
        </p:nvSpPr>
        <p:spPr>
          <a:xfrm>
            <a:off x="11137824"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25</a:t>
            </a:r>
          </a:p>
        </p:txBody>
      </p:sp>
      <p:sp>
        <p:nvSpPr>
          <p:cNvPr id="92" name="Decagon 91">
            <a:extLst>
              <a:ext uri="{FF2B5EF4-FFF2-40B4-BE49-F238E27FC236}">
                <a16:creationId xmlns:a16="http://schemas.microsoft.com/office/drawing/2014/main" id="{D16AD9F0-A518-46F3-A265-1226EA3206FB}"/>
              </a:ext>
            </a:extLst>
          </p:cNvPr>
          <p:cNvSpPr/>
          <p:nvPr/>
        </p:nvSpPr>
        <p:spPr>
          <a:xfrm>
            <a:off x="11134787" y="10154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26</a:t>
            </a:r>
          </a:p>
        </p:txBody>
      </p:sp>
      <p:sp>
        <p:nvSpPr>
          <p:cNvPr id="93" name="Decagon 92">
            <a:extLst>
              <a:ext uri="{FF2B5EF4-FFF2-40B4-BE49-F238E27FC236}">
                <a16:creationId xmlns:a16="http://schemas.microsoft.com/office/drawing/2014/main" id="{F0243F30-D4B2-4AC6-99A4-BDDC25D0C901}"/>
              </a:ext>
            </a:extLst>
          </p:cNvPr>
          <p:cNvSpPr/>
          <p:nvPr/>
        </p:nvSpPr>
        <p:spPr>
          <a:xfrm>
            <a:off x="11138342" y="98495"/>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27</a:t>
            </a:r>
          </a:p>
        </p:txBody>
      </p:sp>
      <p:sp>
        <p:nvSpPr>
          <p:cNvPr id="94" name="Decagon 93">
            <a:extLst>
              <a:ext uri="{FF2B5EF4-FFF2-40B4-BE49-F238E27FC236}">
                <a16:creationId xmlns:a16="http://schemas.microsoft.com/office/drawing/2014/main" id="{B5AD60C8-118E-4FA5-8D19-73B3DEC765D3}"/>
              </a:ext>
            </a:extLst>
          </p:cNvPr>
          <p:cNvSpPr/>
          <p:nvPr/>
        </p:nvSpPr>
        <p:spPr>
          <a:xfrm>
            <a:off x="11138341" y="96857"/>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28</a:t>
            </a:r>
          </a:p>
        </p:txBody>
      </p:sp>
      <p:sp>
        <p:nvSpPr>
          <p:cNvPr id="95" name="Decagon 94">
            <a:extLst>
              <a:ext uri="{FF2B5EF4-FFF2-40B4-BE49-F238E27FC236}">
                <a16:creationId xmlns:a16="http://schemas.microsoft.com/office/drawing/2014/main" id="{8BF8F7B7-ABDD-4523-917D-EC363CFF83B3}"/>
              </a:ext>
            </a:extLst>
          </p:cNvPr>
          <p:cNvSpPr/>
          <p:nvPr/>
        </p:nvSpPr>
        <p:spPr>
          <a:xfrm>
            <a:off x="11138340" y="9928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29</a:t>
            </a:r>
          </a:p>
        </p:txBody>
      </p:sp>
      <p:sp>
        <p:nvSpPr>
          <p:cNvPr id="96" name="Decagon 95">
            <a:extLst>
              <a:ext uri="{FF2B5EF4-FFF2-40B4-BE49-F238E27FC236}">
                <a16:creationId xmlns:a16="http://schemas.microsoft.com/office/drawing/2014/main" id="{587CE088-FBBE-4F4B-BB89-5C9BBD5EB426}"/>
              </a:ext>
            </a:extLst>
          </p:cNvPr>
          <p:cNvSpPr/>
          <p:nvPr/>
        </p:nvSpPr>
        <p:spPr>
          <a:xfrm>
            <a:off x="11131470" y="10154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30</a:t>
            </a:r>
          </a:p>
        </p:txBody>
      </p:sp>
      <p:sp>
        <p:nvSpPr>
          <p:cNvPr id="88" name="Content Placeholder 2">
            <a:extLst>
              <a:ext uri="{FF2B5EF4-FFF2-40B4-BE49-F238E27FC236}">
                <a16:creationId xmlns:a16="http://schemas.microsoft.com/office/drawing/2014/main" id="{C6C450F9-5104-4BB1-99B7-90008F84095A}"/>
              </a:ext>
            </a:extLst>
          </p:cNvPr>
          <p:cNvSpPr txBox="1">
            <a:spLocks/>
          </p:cNvSpPr>
          <p:nvPr/>
        </p:nvSpPr>
        <p:spPr>
          <a:xfrm>
            <a:off x="4633038" y="4789541"/>
            <a:ext cx="1391408"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ood</a:t>
            </a:r>
            <a:endParaRPr lang="en-US" sz="5400" b="1" dirty="0">
              <a:solidFill>
                <a:schemeClr val="bg1"/>
              </a:solidFill>
              <a:effectLst>
                <a:outerShdw blurRad="38100" dist="38100" dir="2700000" algn="tl">
                  <a:srgbClr val="000000">
                    <a:alpha val="43137"/>
                  </a:srgbClr>
                </a:outerShdw>
              </a:effectLst>
            </a:endParaRPr>
          </a:p>
        </p:txBody>
      </p:sp>
      <p:sp>
        <p:nvSpPr>
          <p:cNvPr id="89" name="Action Button: Blank 88">
            <a:hlinkClick r:id="" action="ppaction://noaction" highlightClick="1"/>
            <a:extLst>
              <a:ext uri="{FF2B5EF4-FFF2-40B4-BE49-F238E27FC236}">
                <a16:creationId xmlns:a16="http://schemas.microsoft.com/office/drawing/2014/main" id="{916B6AE8-4830-400F-BAE4-7BB71B7A8E25}"/>
              </a:ext>
            </a:extLst>
          </p:cNvPr>
          <p:cNvSpPr/>
          <p:nvPr/>
        </p:nvSpPr>
        <p:spPr>
          <a:xfrm>
            <a:off x="5908101" y="4720897"/>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F</a:t>
            </a:r>
          </a:p>
        </p:txBody>
      </p:sp>
      <p:cxnSp>
        <p:nvCxnSpPr>
          <p:cNvPr id="98" name="Straight Connector 97">
            <a:extLst>
              <a:ext uri="{FF2B5EF4-FFF2-40B4-BE49-F238E27FC236}">
                <a16:creationId xmlns:a16="http://schemas.microsoft.com/office/drawing/2014/main" id="{75DDED9E-6498-4AD3-87C5-7CDCE929D727}"/>
              </a:ext>
            </a:extLst>
          </p:cNvPr>
          <p:cNvCxnSpPr>
            <a:cxnSpLocks/>
          </p:cNvCxnSpPr>
          <p:nvPr/>
        </p:nvCxnSpPr>
        <p:spPr>
          <a:xfrm>
            <a:off x="4695667" y="5476559"/>
            <a:ext cx="11647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3A257795-BDAE-4F52-A584-BE2AF1733BD6}"/>
              </a:ext>
            </a:extLst>
          </p:cNvPr>
          <p:cNvSpPr txBox="1">
            <a:spLocks/>
          </p:cNvSpPr>
          <p:nvPr/>
        </p:nvSpPr>
        <p:spPr>
          <a:xfrm>
            <a:off x="8085220" y="6136481"/>
            <a:ext cx="2315972" cy="82476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5400" b="1" dirty="0">
                <a:solidFill>
                  <a:schemeClr val="bg1"/>
                </a:solidFill>
                <a:effectLst>
                  <a:outerShdw blurRad="38100" dist="38100" dir="2700000" algn="tl">
                    <a:srgbClr val="000000">
                      <a:alpha val="43137"/>
                    </a:srgbClr>
                  </a:outerShdw>
                </a:effectLst>
              </a:rPr>
              <a:t>Team 2</a:t>
            </a:r>
          </a:p>
        </p:txBody>
      </p:sp>
      <p:sp>
        <p:nvSpPr>
          <p:cNvPr id="21" name="Content Placeholder 2">
            <a:extLst>
              <a:ext uri="{FF2B5EF4-FFF2-40B4-BE49-F238E27FC236}">
                <a16:creationId xmlns:a16="http://schemas.microsoft.com/office/drawing/2014/main" id="{BAF41FB0-156E-474D-9EC2-8B10C765B736}"/>
              </a:ext>
            </a:extLst>
          </p:cNvPr>
          <p:cNvSpPr txBox="1">
            <a:spLocks/>
          </p:cNvSpPr>
          <p:nvPr/>
        </p:nvSpPr>
        <p:spPr>
          <a:xfrm>
            <a:off x="1733851" y="6128725"/>
            <a:ext cx="2315972" cy="82476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a:solidFill>
                  <a:schemeClr val="bg1"/>
                </a:solidFill>
                <a:effectLst>
                  <a:outerShdw blurRad="38100" dist="38100" dir="2700000" algn="tl">
                    <a:srgbClr val="000000">
                      <a:alpha val="43137"/>
                    </a:srgbClr>
                  </a:outerShdw>
                </a:effectLst>
              </a:rPr>
              <a:t>Team 1</a:t>
            </a:r>
          </a:p>
        </p:txBody>
      </p:sp>
      <p:sp>
        <p:nvSpPr>
          <p:cNvPr id="40" name="Rectangle: Rounded Corners 39">
            <a:hlinkClick r:id="rId11" action="ppaction://hlinksldjump"/>
            <a:extLst>
              <a:ext uri="{FF2B5EF4-FFF2-40B4-BE49-F238E27FC236}">
                <a16:creationId xmlns:a16="http://schemas.microsoft.com/office/drawing/2014/main" id="{805CC0E4-E691-4680-9FD8-3486987F7BB4}"/>
              </a:ext>
            </a:extLst>
          </p:cNvPr>
          <p:cNvSpPr/>
          <p:nvPr/>
        </p:nvSpPr>
        <p:spPr>
          <a:xfrm>
            <a:off x="5596584" y="6205537"/>
            <a:ext cx="975665" cy="199697"/>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dirty="0">
                <a:effectLst>
                  <a:outerShdw blurRad="38100" dist="38100" dir="2700000" algn="tl">
                    <a:srgbClr val="000000">
                      <a:alpha val="43137"/>
                    </a:srgbClr>
                  </a:outerShdw>
                </a:effectLst>
              </a:rPr>
              <a:t>TEAMS</a:t>
            </a:r>
          </a:p>
        </p:txBody>
      </p:sp>
      <p:sp>
        <p:nvSpPr>
          <p:cNvPr id="74" name="Action Button: Blank 73">
            <a:hlinkClick r:id="" action="ppaction://noaction" highlightClick="1"/>
            <a:extLst>
              <a:ext uri="{FF2B5EF4-FFF2-40B4-BE49-F238E27FC236}">
                <a16:creationId xmlns:a16="http://schemas.microsoft.com/office/drawing/2014/main" id="{797EEA5B-2F49-491E-AA3E-B45AC2FC69A0}"/>
              </a:ext>
            </a:extLst>
          </p:cNvPr>
          <p:cNvSpPr/>
          <p:nvPr/>
        </p:nvSpPr>
        <p:spPr>
          <a:xfrm>
            <a:off x="-17658" y="6858000"/>
            <a:ext cx="12192000" cy="6820756"/>
          </a:xfrm>
          <a:prstGeom prst="actionButtonBlank">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Action Button: Blank 98">
            <a:hlinkClick r:id="" action="ppaction://noaction" highlightClick="1"/>
            <a:extLst>
              <a:ext uri="{FF2B5EF4-FFF2-40B4-BE49-F238E27FC236}">
                <a16:creationId xmlns:a16="http://schemas.microsoft.com/office/drawing/2014/main" id="{E6A9DE40-F04E-4D33-83CD-98B164555602}"/>
              </a:ext>
            </a:extLst>
          </p:cNvPr>
          <p:cNvSpPr/>
          <p:nvPr/>
        </p:nvSpPr>
        <p:spPr>
          <a:xfrm>
            <a:off x="171820" y="847228"/>
            <a:ext cx="1244600" cy="333493"/>
          </a:xfrm>
          <a:prstGeom prst="actionButtonBlank">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Start Timer</a:t>
            </a:r>
          </a:p>
        </p:txBody>
      </p:sp>
    </p:spTree>
    <p:controls>
      <mc:AlternateContent xmlns:mc="http://schemas.openxmlformats.org/markup-compatibility/2006">
        <mc:Choice xmlns:v="urn:schemas-microsoft-com:vml" Requires="v">
          <p:control spid="7198" name="CommandButton1" r:id="rId2" imgW="952560" imgH="361800"/>
        </mc:Choice>
        <mc:Fallback>
          <p:control name="CommandButton1" r:id="rId2" imgW="952560" imgH="361800">
            <p:pic>
              <p:nvPicPr>
                <p:cNvPr id="7" name="CommandButton1">
                  <a:extLst>
                    <a:ext uri="{FF2B5EF4-FFF2-40B4-BE49-F238E27FC236}">
                      <a16:creationId xmlns:a16="http://schemas.microsoft.com/office/drawing/2014/main" id="{63584ABC-5919-49E5-A435-6B0E01EF20FF}"/>
                    </a:ext>
                  </a:extLst>
                </p:cNvPr>
                <p:cNvPicPr>
                  <a:picLocks/>
                </p:cNvPicPr>
                <p:nvPr/>
              </p:nvPicPr>
              <p:blipFill>
                <a:blip r:embed="rId12"/>
                <a:stretch>
                  <a:fillRect/>
                </a:stretch>
              </p:blipFill>
              <p:spPr>
                <a:xfrm>
                  <a:off x="5619749" y="6405235"/>
                  <a:ext cx="952500" cy="365126"/>
                </a:xfrm>
                <a:prstGeom prst="rect">
                  <a:avLst/>
                </a:prstGeom>
              </p:spPr>
            </p:pic>
          </p:control>
        </mc:Fallback>
      </mc:AlternateContent>
      <mc:AlternateContent xmlns:mc="http://schemas.openxmlformats.org/markup-compatibility/2006">
        <mc:Choice xmlns:v="urn:schemas-microsoft-com:vml" Requires="v">
          <p:control spid="7199" name="TextBox1" r:id="rId3" imgW="1685880" imgH="714240"/>
        </mc:Choice>
        <mc:Fallback>
          <p:control name="TextBox1" r:id="rId3" imgW="1685880" imgH="714240">
            <p:pic>
              <p:nvPicPr>
                <p:cNvPr id="8" name="TextBox1">
                  <a:extLst>
                    <a:ext uri="{FF2B5EF4-FFF2-40B4-BE49-F238E27FC236}">
                      <a16:creationId xmlns:a16="http://schemas.microsoft.com/office/drawing/2014/main" id="{D6190C34-2E6D-4FC0-9265-87F37E248AEB}"/>
                    </a:ext>
                  </a:extLst>
                </p:cNvPr>
                <p:cNvPicPr>
                  <a:picLocks/>
                </p:cNvPicPr>
                <p:nvPr/>
              </p:nvPicPr>
              <p:blipFill>
                <a:blip r:embed="rId13"/>
                <a:stretch>
                  <a:fillRect/>
                </a:stretch>
              </p:blipFill>
              <p:spPr>
                <a:xfrm>
                  <a:off x="5300662" y="1259109"/>
                  <a:ext cx="1684338" cy="713821"/>
                </a:xfrm>
                <a:prstGeom prst="rect">
                  <a:avLst/>
                </a:prstGeom>
              </p:spPr>
            </p:pic>
          </p:control>
        </mc:Fallback>
      </mc:AlternateContent>
      <mc:AlternateContent xmlns:mc="http://schemas.openxmlformats.org/markup-compatibility/2006">
        <mc:Choice xmlns:v="urn:schemas-microsoft-com:vml" Requires="v">
          <p:control spid="7200" name="TextBox2" r:id="rId4" imgW="1704960" imgH="714240"/>
        </mc:Choice>
        <mc:Fallback>
          <p:control name="TextBox2" r:id="rId4" imgW="1704960" imgH="714240">
            <p:pic>
              <p:nvPicPr>
                <p:cNvPr id="12" name="TextBox2">
                  <a:extLst>
                    <a:ext uri="{FF2B5EF4-FFF2-40B4-BE49-F238E27FC236}">
                      <a16:creationId xmlns:a16="http://schemas.microsoft.com/office/drawing/2014/main" id="{C08591F9-4729-465F-9A3F-B31B69C54A23}"/>
                    </a:ext>
                  </a:extLst>
                </p:cNvPr>
                <p:cNvPicPr>
                  <a:picLocks/>
                </p:cNvPicPr>
                <p:nvPr/>
              </p:nvPicPr>
              <p:blipFill>
                <a:blip r:embed="rId14"/>
                <a:stretch>
                  <a:fillRect/>
                </a:stretch>
              </p:blipFill>
              <p:spPr>
                <a:xfrm>
                  <a:off x="69214" y="6047656"/>
                  <a:ext cx="1709738" cy="713821"/>
                </a:xfrm>
                <a:prstGeom prst="rect">
                  <a:avLst/>
                </a:prstGeom>
              </p:spPr>
            </p:pic>
          </p:control>
        </mc:Fallback>
      </mc:AlternateContent>
      <mc:AlternateContent xmlns:mc="http://schemas.openxmlformats.org/markup-compatibility/2006">
        <mc:Choice xmlns:v="urn:schemas-microsoft-com:vml" Requires="v">
          <p:control spid="7201" name="TextBox3" r:id="rId5" imgW="1704960" imgH="714240"/>
        </mc:Choice>
        <mc:Fallback>
          <p:control name="TextBox3" r:id="rId5" imgW="1704960" imgH="714240">
            <p:pic>
              <p:nvPicPr>
                <p:cNvPr id="16" name="TextBox3">
                  <a:extLst>
                    <a:ext uri="{FF2B5EF4-FFF2-40B4-BE49-F238E27FC236}">
                      <a16:creationId xmlns:a16="http://schemas.microsoft.com/office/drawing/2014/main" id="{AEC64DD0-8E56-42B5-BD63-9A9133C39283}"/>
                    </a:ext>
                  </a:extLst>
                </p:cNvPr>
                <p:cNvPicPr>
                  <a:picLocks/>
                </p:cNvPicPr>
                <p:nvPr/>
              </p:nvPicPr>
              <p:blipFill>
                <a:blip r:embed="rId14"/>
                <a:stretch>
                  <a:fillRect/>
                </a:stretch>
              </p:blipFill>
              <p:spPr>
                <a:xfrm>
                  <a:off x="10413046" y="6056540"/>
                  <a:ext cx="1709738" cy="713821"/>
                </a:xfrm>
                <a:prstGeom prst="rect">
                  <a:avLst/>
                </a:prstGeom>
              </p:spPr>
            </p:pic>
          </p:control>
        </mc:Fallback>
      </mc:AlternateContent>
      <mc:AlternateContent xmlns:mc="http://schemas.openxmlformats.org/markup-compatibility/2006">
        <mc:Choice xmlns:v="urn:schemas-microsoft-com:vml" Requires="v">
          <p:control spid="7202" name="CommandButton2" r:id="rId6" imgW="1009800" imgH="304920"/>
        </mc:Choice>
        <mc:Fallback>
          <p:control name="CommandButton2" r:id="rId6" imgW="1009800" imgH="304920">
            <p:pic>
              <p:nvPicPr>
                <p:cNvPr id="25" name="CommandButton2">
                  <a:extLst>
                    <a:ext uri="{FF2B5EF4-FFF2-40B4-BE49-F238E27FC236}">
                      <a16:creationId xmlns:a16="http://schemas.microsoft.com/office/drawing/2014/main" id="{9762AA3C-C093-49E6-B8D4-8DC4AC4221FA}"/>
                    </a:ext>
                  </a:extLst>
                </p:cNvPr>
                <p:cNvPicPr>
                  <a:picLocks/>
                </p:cNvPicPr>
                <p:nvPr/>
              </p:nvPicPr>
              <p:blipFill>
                <a:blip r:embed="rId15"/>
                <a:stretch>
                  <a:fillRect/>
                </a:stretch>
              </p:blipFill>
              <p:spPr>
                <a:xfrm>
                  <a:off x="80210" y="5745497"/>
                  <a:ext cx="1013904" cy="306387"/>
                </a:xfrm>
                <a:prstGeom prst="rect">
                  <a:avLst/>
                </a:prstGeom>
              </p:spPr>
            </p:pic>
          </p:control>
        </mc:Fallback>
      </mc:AlternateContent>
      <mc:AlternateContent xmlns:mc="http://schemas.openxmlformats.org/markup-compatibility/2006">
        <mc:Choice xmlns:v="urn:schemas-microsoft-com:vml" Requires="v">
          <p:control spid="7203" name="CommandButton3" r:id="rId7" imgW="1019160" imgH="304920"/>
        </mc:Choice>
        <mc:Fallback>
          <p:control name="CommandButton3" r:id="rId7" imgW="1019160" imgH="304920">
            <p:pic>
              <p:nvPicPr>
                <p:cNvPr id="35" name="CommandButton3">
                  <a:extLst>
                    <a:ext uri="{FF2B5EF4-FFF2-40B4-BE49-F238E27FC236}">
                      <a16:creationId xmlns:a16="http://schemas.microsoft.com/office/drawing/2014/main" id="{9302C2DB-73D1-4721-938E-D2391650F2A7}"/>
                    </a:ext>
                  </a:extLst>
                </p:cNvPr>
                <p:cNvPicPr>
                  <a:picLocks/>
                </p:cNvPicPr>
                <p:nvPr/>
              </p:nvPicPr>
              <p:blipFill>
                <a:blip r:embed="rId16"/>
                <a:stretch>
                  <a:fillRect/>
                </a:stretch>
              </p:blipFill>
              <p:spPr>
                <a:xfrm>
                  <a:off x="11114197" y="5756634"/>
                  <a:ext cx="1013904" cy="306387"/>
                </a:xfrm>
                <a:prstGeom prst="rect">
                  <a:avLst/>
                </a:prstGeom>
              </p:spPr>
            </p:pic>
          </p:control>
        </mc:Fallback>
      </mc:AlternateContent>
      <mc:AlternateContent xmlns:mc="http://schemas.openxmlformats.org/markup-compatibility/2006">
        <mc:Choice xmlns:v="urn:schemas-microsoft-com:vml" Requires="v">
          <p:control spid="7204" name="CommandButton4" r:id="rId8" imgW="952560" imgH="257040"/>
        </mc:Choice>
        <mc:Fallback>
          <p:control name="CommandButton4" r:id="rId8" imgW="952560" imgH="257040">
            <p:pic>
              <p:nvPicPr>
                <p:cNvPr id="36" name="CommandButton4">
                  <a:extLst>
                    <a:ext uri="{FF2B5EF4-FFF2-40B4-BE49-F238E27FC236}">
                      <a16:creationId xmlns:a16="http://schemas.microsoft.com/office/drawing/2014/main" id="{D7DF1AE6-A8D5-4C12-8B86-656CB38D518C}"/>
                    </a:ext>
                  </a:extLst>
                </p:cNvPr>
                <p:cNvPicPr>
                  <a:picLocks/>
                </p:cNvPicPr>
                <p:nvPr/>
              </p:nvPicPr>
              <p:blipFill>
                <a:blip r:embed="rId17"/>
                <a:stretch>
                  <a:fillRect/>
                </a:stretch>
              </p:blipFill>
              <p:spPr>
                <a:xfrm>
                  <a:off x="5613356" y="5950678"/>
                  <a:ext cx="952500" cy="254860"/>
                </a:xfrm>
                <a:prstGeom prst="rect">
                  <a:avLst/>
                </a:prstGeom>
              </p:spPr>
            </p:pic>
          </p:control>
        </mc:Fallback>
      </mc:AlternateContent>
    </p:controls>
    <p:extLst>
      <p:ext uri="{BB962C8B-B14F-4D97-AF65-F5344CB8AC3E}">
        <p14:creationId xmlns:p14="http://schemas.microsoft.com/office/powerpoint/2010/main" val="12699033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500"/>
                                        <p:tgtEl>
                                          <p:spTgt spid="17">
                                            <p:txEl>
                                              <p:pRg st="0" end="0"/>
                                            </p:txEl>
                                          </p:spTgt>
                                        </p:tgtEl>
                                      </p:cBhvr>
                                    </p:animEffec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xEl>
                                              <p:pRg st="0" end="0"/>
                                            </p:txEl>
                                          </p:spTgt>
                                        </p:tgtEl>
                                        <p:attrNameLst>
                                          <p:attrName>style.visibility</p:attrName>
                                        </p:attrNameLst>
                                      </p:cBhvr>
                                      <p:to>
                                        <p:strVal val="visible"/>
                                      </p:to>
                                    </p:set>
                                    <p:animEffect transition="in" filter="fade">
                                      <p:cBhvr>
                                        <p:cTn id="31" dur="500"/>
                                        <p:tgtEl>
                                          <p:spTgt spid="22">
                                            <p:txEl>
                                              <p:pRg st="0" end="0"/>
                                            </p:txEl>
                                          </p:spTgt>
                                        </p:tgtEl>
                                      </p:cBhvr>
                                    </p:animEffect>
                                  </p:childTnLst>
                                </p:cTn>
                              </p:par>
                            </p:childTnLst>
                          </p:cTn>
                        </p:par>
                      </p:childTnLst>
                    </p:cTn>
                  </p:par>
                </p:childTnLst>
              </p:cTn>
              <p:nextCondLst>
                <p:cond evt="onClick" delay="0">
                  <p:tgtEl>
                    <p:spTgt spid="23"/>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withEffect">
                                  <p:stCondLst>
                                    <p:cond delay="0"/>
                                  </p:stCondLst>
                                  <p:childTnLst>
                                    <p:set>
                                      <p:cBhvr>
                                        <p:cTn id="36" dur="1" fill="hold">
                                          <p:stCondLst>
                                            <p:cond delay="0"/>
                                          </p:stCondLst>
                                        </p:cTn>
                                        <p:tgtEl>
                                          <p:spTgt spid="88">
                                            <p:txEl>
                                              <p:pRg st="0" end="0"/>
                                            </p:txEl>
                                          </p:spTgt>
                                        </p:tgtEl>
                                        <p:attrNameLst>
                                          <p:attrName>style.visibility</p:attrName>
                                        </p:attrNameLst>
                                      </p:cBhvr>
                                      <p:to>
                                        <p:strVal val="visible"/>
                                      </p:to>
                                    </p:set>
                                    <p:animEffect transition="in" filter="fade">
                                      <p:cBhvr>
                                        <p:cTn id="37" dur="500"/>
                                        <p:tgtEl>
                                          <p:spTgt spid="88">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Effect transition="in" filter="fade">
                                      <p:cBhvr>
                                        <p:cTn id="40" dur="500"/>
                                        <p:tgtEl>
                                          <p:spTgt spid="26">
                                            <p:txEl>
                                              <p:pRg st="0" end="0"/>
                                            </p:txEl>
                                          </p:spTgt>
                                        </p:tgtEl>
                                      </p:cBhvr>
                                    </p:animEffect>
                                  </p:childTnLst>
                                </p:cTn>
                              </p:par>
                            </p:childTnLst>
                          </p:cTn>
                        </p:par>
                      </p:childTnLst>
                    </p:cTn>
                  </p:par>
                </p:childTnLst>
              </p:cTn>
              <p:nextCondLst>
                <p:cond evt="onClick" delay="0">
                  <p:tgtEl>
                    <p:spTgt spid="27"/>
                  </p:tgtEl>
                </p:cond>
              </p:nextCondLst>
            </p:seq>
            <p:seq concurrent="1" nextAc="seek">
              <p:cTn id="41" restart="whenNotActive" fill="hold" evtFilter="cancelBubble" nodeType="interactiveSeq">
                <p:stCondLst>
                  <p:cond evt="onClick" delay="0">
                    <p:tgtEl>
                      <p:spTgt spid="30"/>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9">
                                            <p:txEl>
                                              <p:pRg st="0" end="0"/>
                                            </p:txEl>
                                          </p:spTgt>
                                        </p:tgtEl>
                                        <p:attrNameLst>
                                          <p:attrName>style.visibility</p:attrName>
                                        </p:attrNameLst>
                                      </p:cBhvr>
                                      <p:to>
                                        <p:strVal val="visible"/>
                                      </p:to>
                                    </p:set>
                                    <p:animEffect transition="in" filter="fade">
                                      <p:cBhvr>
                                        <p:cTn id="46" dur="500"/>
                                        <p:tgtEl>
                                          <p:spTgt spid="29">
                                            <p:txEl>
                                              <p:pRg st="0" end="0"/>
                                            </p:txEl>
                                          </p:spTgt>
                                        </p:tgtEl>
                                      </p:cBhvr>
                                    </p:animEffect>
                                  </p:childTnLst>
                                </p:cTn>
                              </p:par>
                            </p:childTnLst>
                          </p:cTn>
                        </p:par>
                      </p:childTnLst>
                    </p:cTn>
                  </p:par>
                </p:childTnLst>
              </p:cTn>
              <p:nextCondLst>
                <p:cond evt="onClick" delay="0">
                  <p:tgtEl>
                    <p:spTgt spid="30"/>
                  </p:tgtEl>
                </p:cond>
              </p:nextCondLst>
            </p:seq>
            <p:seq concurrent="1" nextAc="seek">
              <p:cTn id="47" restart="whenNotActive" fill="hold" evtFilter="cancelBubble" nodeType="interactiveSeq">
                <p:stCondLst>
                  <p:cond evt="onClick" delay="0">
                    <p:tgtEl>
                      <p:spTgt spid="33"/>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2">
                                            <p:txEl>
                                              <p:pRg st="0" end="0"/>
                                            </p:txEl>
                                          </p:spTgt>
                                        </p:tgtEl>
                                        <p:attrNameLst>
                                          <p:attrName>style.visibility</p:attrName>
                                        </p:attrNameLst>
                                      </p:cBhvr>
                                      <p:to>
                                        <p:strVal val="visible"/>
                                      </p:to>
                                    </p:set>
                                    <p:animEffect transition="in" filter="fade">
                                      <p:cBhvr>
                                        <p:cTn id="52" dur="500"/>
                                        <p:tgtEl>
                                          <p:spTgt spid="32">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7">
                                            <p:txEl>
                                              <p:pRg st="0" end="0"/>
                                            </p:txEl>
                                          </p:spTgt>
                                        </p:tgtEl>
                                        <p:attrNameLst>
                                          <p:attrName>style.visibility</p:attrName>
                                        </p:attrNameLst>
                                      </p:cBhvr>
                                      <p:to>
                                        <p:strVal val="visible"/>
                                      </p:to>
                                    </p:set>
                                    <p:animEffect transition="in" filter="fade">
                                      <p:cBhvr>
                                        <p:cTn id="55" dur="500"/>
                                        <p:tgtEl>
                                          <p:spTgt spid="37">
                                            <p:txEl>
                                              <p:pRg st="0" end="0"/>
                                            </p:txEl>
                                          </p:spTgt>
                                        </p:tgtEl>
                                      </p:cBhvr>
                                    </p:animEffect>
                                  </p:childTnLst>
                                </p:cTn>
                              </p:par>
                            </p:childTnLst>
                          </p:cTn>
                        </p:par>
                      </p:childTnLst>
                    </p:cTn>
                  </p:par>
                </p:childTnLst>
              </p:cTn>
              <p:nextCondLst>
                <p:cond evt="onClick" delay="0">
                  <p:tgtEl>
                    <p:spTgt spid="33"/>
                  </p:tgtEl>
                </p:cond>
              </p:nextCondLst>
            </p:seq>
            <p:seq concurrent="1" nextAc="seek">
              <p:cTn id="56" restart="whenNotActive" fill="hold" evtFilter="cancelBubble" nodeType="interactiveSeq">
                <p:stCondLst>
                  <p:cond evt="onClick" delay="0">
                    <p:tgtEl>
                      <p:spTgt spid="44"/>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cTn>
                              </p:par>
                            </p:childTnLst>
                          </p:cTn>
                        </p:par>
                      </p:childTnLst>
                    </p:cTn>
                  </p:par>
                </p:childTnLst>
              </p:cTn>
              <p:nextCondLst>
                <p:cond evt="onClick" delay="0">
                  <p:tgtEl>
                    <p:spTgt spid="44"/>
                  </p:tgtEl>
                </p:cond>
              </p:nextCondLst>
            </p:seq>
            <p:seq concurrent="1" nextAc="seek">
              <p:cTn id="62" restart="whenNotActive" fill="hold" evtFilter="cancelBubble" nodeType="interactiveSeq">
                <p:stCondLst>
                  <p:cond evt="onClick" delay="0">
                    <p:tgtEl>
                      <p:spTgt spid="74"/>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2" nodeType="clickEffect">
                                  <p:stCondLst>
                                    <p:cond delay="0"/>
                                  </p:stCondLst>
                                  <p:childTnLst>
                                    <p:animEffect transition="out" filter="fade">
                                      <p:cBhvr>
                                        <p:cTn id="66" dur="500"/>
                                        <p:tgtEl>
                                          <p:spTgt spid="74"/>
                                        </p:tgtEl>
                                      </p:cBhvr>
                                    </p:animEffect>
                                    <p:set>
                                      <p:cBhvr>
                                        <p:cTn id="67"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68" restart="whenNotActive" fill="hold" evtFilter="cancelBubble" nodeType="interactiveSeq">
                <p:stCondLst>
                  <p:cond evt="onClick" delay="0">
                    <p:tgtEl>
                      <p:spTgt spid="99"/>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withEffect">
                                  <p:stCondLst>
                                    <p:cond delay="0"/>
                                  </p:stCondLst>
                                  <p:childTnLst>
                                    <p:animEffect transition="out" filter="fade">
                                      <p:cBhvr>
                                        <p:cTn id="72" dur="500"/>
                                        <p:tgtEl>
                                          <p:spTgt spid="99"/>
                                        </p:tgtEl>
                                      </p:cBhvr>
                                    </p:animEffect>
                                    <p:set>
                                      <p:cBhvr>
                                        <p:cTn id="73" dur="1" fill="hold">
                                          <p:stCondLst>
                                            <p:cond delay="499"/>
                                          </p:stCondLst>
                                        </p:cTn>
                                        <p:tgtEl>
                                          <p:spTgt spid="99"/>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44"/>
                                        </p:tgtEl>
                                      </p:cBhvr>
                                    </p:animEffect>
                                    <p:set>
                                      <p:cBhvr>
                                        <p:cTn id="76" dur="1" fill="hold">
                                          <p:stCondLst>
                                            <p:cond delay="499"/>
                                          </p:stCondLst>
                                        </p:cTn>
                                        <p:tgtEl>
                                          <p:spTgt spid="44"/>
                                        </p:tgtEl>
                                        <p:attrNameLst>
                                          <p:attrName>style.visibility</p:attrName>
                                        </p:attrNameLst>
                                      </p:cBhvr>
                                      <p:to>
                                        <p:strVal val="hidden"/>
                                      </p:to>
                                    </p:set>
                                  </p:childTnLst>
                                </p:cTn>
                              </p:par>
                            </p:childTnLst>
                          </p:cTn>
                        </p:par>
                        <p:par>
                          <p:cTn id="77" fill="hold">
                            <p:stCondLst>
                              <p:cond delay="500"/>
                            </p:stCondLst>
                            <p:childTnLst>
                              <p:par>
                                <p:cTn id="78" presetID="1" presetClass="exit" presetSubtype="0" fill="hold" grpId="0" nodeType="afterEffect">
                                  <p:stCondLst>
                                    <p:cond delay="500"/>
                                  </p:stCondLst>
                                  <p:childTnLst>
                                    <p:set>
                                      <p:cBhvr>
                                        <p:cTn id="79" dur="1" fill="hold">
                                          <p:stCondLst>
                                            <p:cond delay="0"/>
                                          </p:stCondLst>
                                        </p:cTn>
                                        <p:tgtEl>
                                          <p:spTgt spid="96"/>
                                        </p:tgtEl>
                                        <p:attrNameLst>
                                          <p:attrName>style.visibility</p:attrName>
                                        </p:attrNameLst>
                                      </p:cBhvr>
                                      <p:to>
                                        <p:strVal val="hidden"/>
                                      </p:to>
                                    </p:set>
                                  </p:childTnLst>
                                </p:cTn>
                              </p:par>
                            </p:childTnLst>
                          </p:cTn>
                        </p:par>
                        <p:par>
                          <p:cTn id="80" fill="hold">
                            <p:stCondLst>
                              <p:cond delay="1000"/>
                            </p:stCondLst>
                            <p:childTnLst>
                              <p:par>
                                <p:cTn id="81" presetID="1" presetClass="exit" presetSubtype="0" fill="hold" grpId="0" nodeType="afterEffect">
                                  <p:stCondLst>
                                    <p:cond delay="1000"/>
                                  </p:stCondLst>
                                  <p:childTnLst>
                                    <p:set>
                                      <p:cBhvr>
                                        <p:cTn id="82" dur="1" fill="hold">
                                          <p:stCondLst>
                                            <p:cond delay="0"/>
                                          </p:stCondLst>
                                        </p:cTn>
                                        <p:tgtEl>
                                          <p:spTgt spid="95"/>
                                        </p:tgtEl>
                                        <p:attrNameLst>
                                          <p:attrName>style.visibility</p:attrName>
                                        </p:attrNameLst>
                                      </p:cBhvr>
                                      <p:to>
                                        <p:strVal val="hidden"/>
                                      </p:to>
                                    </p:set>
                                  </p:childTnLst>
                                </p:cTn>
                              </p:par>
                            </p:childTnLst>
                          </p:cTn>
                        </p:par>
                        <p:par>
                          <p:cTn id="83" fill="hold">
                            <p:stCondLst>
                              <p:cond delay="2000"/>
                            </p:stCondLst>
                            <p:childTnLst>
                              <p:par>
                                <p:cTn id="84" presetID="1" presetClass="exit" presetSubtype="0" fill="hold" grpId="0" nodeType="afterEffect">
                                  <p:stCondLst>
                                    <p:cond delay="1000"/>
                                  </p:stCondLst>
                                  <p:childTnLst>
                                    <p:set>
                                      <p:cBhvr>
                                        <p:cTn id="85" dur="1" fill="hold">
                                          <p:stCondLst>
                                            <p:cond delay="0"/>
                                          </p:stCondLst>
                                        </p:cTn>
                                        <p:tgtEl>
                                          <p:spTgt spid="94"/>
                                        </p:tgtEl>
                                        <p:attrNameLst>
                                          <p:attrName>style.visibility</p:attrName>
                                        </p:attrNameLst>
                                      </p:cBhvr>
                                      <p:to>
                                        <p:strVal val="hidden"/>
                                      </p:to>
                                    </p:set>
                                  </p:childTnLst>
                                </p:cTn>
                              </p:par>
                            </p:childTnLst>
                          </p:cTn>
                        </p:par>
                        <p:par>
                          <p:cTn id="86" fill="hold">
                            <p:stCondLst>
                              <p:cond delay="3000"/>
                            </p:stCondLst>
                            <p:childTnLst>
                              <p:par>
                                <p:cTn id="87" presetID="1" presetClass="exit" presetSubtype="0" fill="hold" grpId="0" nodeType="afterEffect">
                                  <p:stCondLst>
                                    <p:cond delay="1000"/>
                                  </p:stCondLst>
                                  <p:childTnLst>
                                    <p:set>
                                      <p:cBhvr>
                                        <p:cTn id="88" dur="1" fill="hold">
                                          <p:stCondLst>
                                            <p:cond delay="0"/>
                                          </p:stCondLst>
                                        </p:cTn>
                                        <p:tgtEl>
                                          <p:spTgt spid="93"/>
                                        </p:tgtEl>
                                        <p:attrNameLst>
                                          <p:attrName>style.visibility</p:attrName>
                                        </p:attrNameLst>
                                      </p:cBhvr>
                                      <p:to>
                                        <p:strVal val="hidden"/>
                                      </p:to>
                                    </p:set>
                                  </p:childTnLst>
                                </p:cTn>
                              </p:par>
                            </p:childTnLst>
                          </p:cTn>
                        </p:par>
                        <p:par>
                          <p:cTn id="89" fill="hold">
                            <p:stCondLst>
                              <p:cond delay="4000"/>
                            </p:stCondLst>
                            <p:childTnLst>
                              <p:par>
                                <p:cTn id="90" presetID="1" presetClass="exit" presetSubtype="0" fill="hold" grpId="0" nodeType="afterEffect">
                                  <p:stCondLst>
                                    <p:cond delay="1000"/>
                                  </p:stCondLst>
                                  <p:childTnLst>
                                    <p:set>
                                      <p:cBhvr>
                                        <p:cTn id="91" dur="1" fill="hold">
                                          <p:stCondLst>
                                            <p:cond delay="0"/>
                                          </p:stCondLst>
                                        </p:cTn>
                                        <p:tgtEl>
                                          <p:spTgt spid="92"/>
                                        </p:tgtEl>
                                        <p:attrNameLst>
                                          <p:attrName>style.visibility</p:attrName>
                                        </p:attrNameLst>
                                      </p:cBhvr>
                                      <p:to>
                                        <p:strVal val="hidden"/>
                                      </p:to>
                                    </p:set>
                                  </p:childTnLst>
                                </p:cTn>
                              </p:par>
                            </p:childTnLst>
                          </p:cTn>
                        </p:par>
                        <p:par>
                          <p:cTn id="92" fill="hold">
                            <p:stCondLst>
                              <p:cond delay="5000"/>
                            </p:stCondLst>
                            <p:childTnLst>
                              <p:par>
                                <p:cTn id="93" presetID="1" presetClass="exit" presetSubtype="0" fill="hold" grpId="0" nodeType="afterEffect">
                                  <p:stCondLst>
                                    <p:cond delay="1000"/>
                                  </p:stCondLst>
                                  <p:childTnLst>
                                    <p:set>
                                      <p:cBhvr>
                                        <p:cTn id="94" dur="1" fill="hold">
                                          <p:stCondLst>
                                            <p:cond delay="0"/>
                                          </p:stCondLst>
                                        </p:cTn>
                                        <p:tgtEl>
                                          <p:spTgt spid="91"/>
                                        </p:tgtEl>
                                        <p:attrNameLst>
                                          <p:attrName>style.visibility</p:attrName>
                                        </p:attrNameLst>
                                      </p:cBhvr>
                                      <p:to>
                                        <p:strVal val="hidden"/>
                                      </p:to>
                                    </p:set>
                                  </p:childTnLst>
                                </p:cTn>
                              </p:par>
                            </p:childTnLst>
                          </p:cTn>
                        </p:par>
                        <p:par>
                          <p:cTn id="95" fill="hold">
                            <p:stCondLst>
                              <p:cond delay="6000"/>
                            </p:stCondLst>
                            <p:childTnLst>
                              <p:par>
                                <p:cTn id="96" presetID="1" presetClass="exit" presetSubtype="0" fill="hold" grpId="0" nodeType="afterEffect">
                                  <p:stCondLst>
                                    <p:cond delay="1000"/>
                                  </p:stCondLst>
                                  <p:childTnLst>
                                    <p:set>
                                      <p:cBhvr>
                                        <p:cTn id="97" dur="1" fill="hold">
                                          <p:stCondLst>
                                            <p:cond delay="0"/>
                                          </p:stCondLst>
                                        </p:cTn>
                                        <p:tgtEl>
                                          <p:spTgt spid="90"/>
                                        </p:tgtEl>
                                        <p:attrNameLst>
                                          <p:attrName>style.visibility</p:attrName>
                                        </p:attrNameLst>
                                      </p:cBhvr>
                                      <p:to>
                                        <p:strVal val="hidden"/>
                                      </p:to>
                                    </p:set>
                                  </p:childTnLst>
                                </p:cTn>
                              </p:par>
                            </p:childTnLst>
                          </p:cTn>
                        </p:par>
                        <p:par>
                          <p:cTn id="98" fill="hold">
                            <p:stCondLst>
                              <p:cond delay="7000"/>
                            </p:stCondLst>
                            <p:childTnLst>
                              <p:par>
                                <p:cTn id="99" presetID="1" presetClass="exit" presetSubtype="0" fill="hold" grpId="0" nodeType="afterEffect">
                                  <p:stCondLst>
                                    <p:cond delay="1000"/>
                                  </p:stCondLst>
                                  <p:childTnLst>
                                    <p:set>
                                      <p:cBhvr>
                                        <p:cTn id="100" dur="1" fill="hold">
                                          <p:stCondLst>
                                            <p:cond delay="0"/>
                                          </p:stCondLst>
                                        </p:cTn>
                                        <p:tgtEl>
                                          <p:spTgt spid="87"/>
                                        </p:tgtEl>
                                        <p:attrNameLst>
                                          <p:attrName>style.visibility</p:attrName>
                                        </p:attrNameLst>
                                      </p:cBhvr>
                                      <p:to>
                                        <p:strVal val="hidden"/>
                                      </p:to>
                                    </p:set>
                                  </p:childTnLst>
                                </p:cTn>
                              </p:par>
                            </p:childTnLst>
                          </p:cTn>
                        </p:par>
                        <p:par>
                          <p:cTn id="101" fill="hold">
                            <p:stCondLst>
                              <p:cond delay="8000"/>
                            </p:stCondLst>
                            <p:childTnLst>
                              <p:par>
                                <p:cTn id="102" presetID="1" presetClass="exit" presetSubtype="0" fill="hold" grpId="0" nodeType="afterEffect">
                                  <p:stCondLst>
                                    <p:cond delay="1000"/>
                                  </p:stCondLst>
                                  <p:childTnLst>
                                    <p:set>
                                      <p:cBhvr>
                                        <p:cTn id="103" dur="1" fill="hold">
                                          <p:stCondLst>
                                            <p:cond delay="0"/>
                                          </p:stCondLst>
                                        </p:cTn>
                                        <p:tgtEl>
                                          <p:spTgt spid="86"/>
                                        </p:tgtEl>
                                        <p:attrNameLst>
                                          <p:attrName>style.visibility</p:attrName>
                                        </p:attrNameLst>
                                      </p:cBhvr>
                                      <p:to>
                                        <p:strVal val="hidden"/>
                                      </p:to>
                                    </p:set>
                                  </p:childTnLst>
                                </p:cTn>
                              </p:par>
                            </p:childTnLst>
                          </p:cTn>
                        </p:par>
                        <p:par>
                          <p:cTn id="104" fill="hold">
                            <p:stCondLst>
                              <p:cond delay="9000"/>
                            </p:stCondLst>
                            <p:childTnLst>
                              <p:par>
                                <p:cTn id="105" presetID="1" presetClass="exit" presetSubtype="0" fill="hold" grpId="0" nodeType="afterEffect">
                                  <p:stCondLst>
                                    <p:cond delay="1000"/>
                                  </p:stCondLst>
                                  <p:childTnLst>
                                    <p:set>
                                      <p:cBhvr>
                                        <p:cTn id="106" dur="1" fill="hold">
                                          <p:stCondLst>
                                            <p:cond delay="0"/>
                                          </p:stCondLst>
                                        </p:cTn>
                                        <p:tgtEl>
                                          <p:spTgt spid="85"/>
                                        </p:tgtEl>
                                        <p:attrNameLst>
                                          <p:attrName>style.visibility</p:attrName>
                                        </p:attrNameLst>
                                      </p:cBhvr>
                                      <p:to>
                                        <p:strVal val="hidden"/>
                                      </p:to>
                                    </p:set>
                                  </p:childTnLst>
                                </p:cTn>
                              </p:par>
                            </p:childTnLst>
                          </p:cTn>
                        </p:par>
                        <p:par>
                          <p:cTn id="107" fill="hold">
                            <p:stCondLst>
                              <p:cond delay="10000"/>
                            </p:stCondLst>
                            <p:childTnLst>
                              <p:par>
                                <p:cTn id="108" presetID="1" presetClass="exit" presetSubtype="0" fill="hold" grpId="0" nodeType="afterEffect">
                                  <p:stCondLst>
                                    <p:cond delay="1000"/>
                                  </p:stCondLst>
                                  <p:childTnLst>
                                    <p:set>
                                      <p:cBhvr>
                                        <p:cTn id="109" dur="1" fill="hold">
                                          <p:stCondLst>
                                            <p:cond delay="0"/>
                                          </p:stCondLst>
                                        </p:cTn>
                                        <p:tgtEl>
                                          <p:spTgt spid="84"/>
                                        </p:tgtEl>
                                        <p:attrNameLst>
                                          <p:attrName>style.visibility</p:attrName>
                                        </p:attrNameLst>
                                      </p:cBhvr>
                                      <p:to>
                                        <p:strVal val="hidden"/>
                                      </p:to>
                                    </p:set>
                                  </p:childTnLst>
                                </p:cTn>
                              </p:par>
                            </p:childTnLst>
                          </p:cTn>
                        </p:par>
                        <p:par>
                          <p:cTn id="110" fill="hold">
                            <p:stCondLst>
                              <p:cond delay="11000"/>
                            </p:stCondLst>
                            <p:childTnLst>
                              <p:par>
                                <p:cTn id="111" presetID="1" presetClass="exit" presetSubtype="0" fill="hold" grpId="0" nodeType="afterEffect">
                                  <p:stCondLst>
                                    <p:cond delay="1000"/>
                                  </p:stCondLst>
                                  <p:childTnLst>
                                    <p:set>
                                      <p:cBhvr>
                                        <p:cTn id="112" dur="1" fill="hold">
                                          <p:stCondLst>
                                            <p:cond delay="0"/>
                                          </p:stCondLst>
                                        </p:cTn>
                                        <p:tgtEl>
                                          <p:spTgt spid="83"/>
                                        </p:tgtEl>
                                        <p:attrNameLst>
                                          <p:attrName>style.visibility</p:attrName>
                                        </p:attrNameLst>
                                      </p:cBhvr>
                                      <p:to>
                                        <p:strVal val="hidden"/>
                                      </p:to>
                                    </p:set>
                                  </p:childTnLst>
                                </p:cTn>
                              </p:par>
                            </p:childTnLst>
                          </p:cTn>
                        </p:par>
                        <p:par>
                          <p:cTn id="113" fill="hold">
                            <p:stCondLst>
                              <p:cond delay="12000"/>
                            </p:stCondLst>
                            <p:childTnLst>
                              <p:par>
                                <p:cTn id="114" presetID="1" presetClass="exit" presetSubtype="0" fill="hold" grpId="0" nodeType="afterEffect">
                                  <p:stCondLst>
                                    <p:cond delay="1000"/>
                                  </p:stCondLst>
                                  <p:childTnLst>
                                    <p:set>
                                      <p:cBhvr>
                                        <p:cTn id="115" dur="1" fill="hold">
                                          <p:stCondLst>
                                            <p:cond delay="0"/>
                                          </p:stCondLst>
                                        </p:cTn>
                                        <p:tgtEl>
                                          <p:spTgt spid="82"/>
                                        </p:tgtEl>
                                        <p:attrNameLst>
                                          <p:attrName>style.visibility</p:attrName>
                                        </p:attrNameLst>
                                      </p:cBhvr>
                                      <p:to>
                                        <p:strVal val="hidden"/>
                                      </p:to>
                                    </p:set>
                                  </p:childTnLst>
                                </p:cTn>
                              </p:par>
                            </p:childTnLst>
                          </p:cTn>
                        </p:par>
                        <p:par>
                          <p:cTn id="116" fill="hold">
                            <p:stCondLst>
                              <p:cond delay="13000"/>
                            </p:stCondLst>
                            <p:childTnLst>
                              <p:par>
                                <p:cTn id="117" presetID="1" presetClass="exit" presetSubtype="0" fill="hold" grpId="0" nodeType="afterEffect">
                                  <p:stCondLst>
                                    <p:cond delay="1000"/>
                                  </p:stCondLst>
                                  <p:childTnLst>
                                    <p:set>
                                      <p:cBhvr>
                                        <p:cTn id="118" dur="1" fill="hold">
                                          <p:stCondLst>
                                            <p:cond delay="0"/>
                                          </p:stCondLst>
                                        </p:cTn>
                                        <p:tgtEl>
                                          <p:spTgt spid="81"/>
                                        </p:tgtEl>
                                        <p:attrNameLst>
                                          <p:attrName>style.visibility</p:attrName>
                                        </p:attrNameLst>
                                      </p:cBhvr>
                                      <p:to>
                                        <p:strVal val="hidden"/>
                                      </p:to>
                                    </p:set>
                                  </p:childTnLst>
                                </p:cTn>
                              </p:par>
                            </p:childTnLst>
                          </p:cTn>
                        </p:par>
                        <p:par>
                          <p:cTn id="119" fill="hold">
                            <p:stCondLst>
                              <p:cond delay="14000"/>
                            </p:stCondLst>
                            <p:childTnLst>
                              <p:par>
                                <p:cTn id="120" presetID="1" presetClass="exit" presetSubtype="0" fill="hold" grpId="0" nodeType="afterEffect">
                                  <p:stCondLst>
                                    <p:cond delay="1000"/>
                                  </p:stCondLst>
                                  <p:childTnLst>
                                    <p:set>
                                      <p:cBhvr>
                                        <p:cTn id="121" dur="1" fill="hold">
                                          <p:stCondLst>
                                            <p:cond delay="0"/>
                                          </p:stCondLst>
                                        </p:cTn>
                                        <p:tgtEl>
                                          <p:spTgt spid="80"/>
                                        </p:tgtEl>
                                        <p:attrNameLst>
                                          <p:attrName>style.visibility</p:attrName>
                                        </p:attrNameLst>
                                      </p:cBhvr>
                                      <p:to>
                                        <p:strVal val="hidden"/>
                                      </p:to>
                                    </p:set>
                                  </p:childTnLst>
                                </p:cTn>
                              </p:par>
                            </p:childTnLst>
                          </p:cTn>
                        </p:par>
                        <p:par>
                          <p:cTn id="122" fill="hold">
                            <p:stCondLst>
                              <p:cond delay="15000"/>
                            </p:stCondLst>
                            <p:childTnLst>
                              <p:par>
                                <p:cTn id="123" presetID="1" presetClass="exit" presetSubtype="0" fill="hold" grpId="0" nodeType="afterEffect">
                                  <p:stCondLst>
                                    <p:cond delay="1000"/>
                                  </p:stCondLst>
                                  <p:childTnLst>
                                    <p:set>
                                      <p:cBhvr>
                                        <p:cTn id="124" dur="1" fill="hold">
                                          <p:stCondLst>
                                            <p:cond delay="0"/>
                                          </p:stCondLst>
                                        </p:cTn>
                                        <p:tgtEl>
                                          <p:spTgt spid="79"/>
                                        </p:tgtEl>
                                        <p:attrNameLst>
                                          <p:attrName>style.visibility</p:attrName>
                                        </p:attrNameLst>
                                      </p:cBhvr>
                                      <p:to>
                                        <p:strVal val="hidden"/>
                                      </p:to>
                                    </p:set>
                                  </p:childTnLst>
                                </p:cTn>
                              </p:par>
                            </p:childTnLst>
                          </p:cTn>
                        </p:par>
                        <p:par>
                          <p:cTn id="125" fill="hold">
                            <p:stCondLst>
                              <p:cond delay="16000"/>
                            </p:stCondLst>
                            <p:childTnLst>
                              <p:par>
                                <p:cTn id="126" presetID="1" presetClass="exit" presetSubtype="0" fill="hold" grpId="0" nodeType="afterEffect">
                                  <p:stCondLst>
                                    <p:cond delay="1000"/>
                                  </p:stCondLst>
                                  <p:childTnLst>
                                    <p:set>
                                      <p:cBhvr>
                                        <p:cTn id="127" dur="1" fill="hold">
                                          <p:stCondLst>
                                            <p:cond delay="0"/>
                                          </p:stCondLst>
                                        </p:cTn>
                                        <p:tgtEl>
                                          <p:spTgt spid="78"/>
                                        </p:tgtEl>
                                        <p:attrNameLst>
                                          <p:attrName>style.visibility</p:attrName>
                                        </p:attrNameLst>
                                      </p:cBhvr>
                                      <p:to>
                                        <p:strVal val="hidden"/>
                                      </p:to>
                                    </p:set>
                                  </p:childTnLst>
                                </p:cTn>
                              </p:par>
                            </p:childTnLst>
                          </p:cTn>
                        </p:par>
                        <p:par>
                          <p:cTn id="128" fill="hold">
                            <p:stCondLst>
                              <p:cond delay="17000"/>
                            </p:stCondLst>
                            <p:childTnLst>
                              <p:par>
                                <p:cTn id="129" presetID="1" presetClass="exit" presetSubtype="0" fill="hold" grpId="0" nodeType="afterEffect">
                                  <p:stCondLst>
                                    <p:cond delay="1000"/>
                                  </p:stCondLst>
                                  <p:childTnLst>
                                    <p:set>
                                      <p:cBhvr>
                                        <p:cTn id="130" dur="1" fill="hold">
                                          <p:stCondLst>
                                            <p:cond delay="0"/>
                                          </p:stCondLst>
                                        </p:cTn>
                                        <p:tgtEl>
                                          <p:spTgt spid="77"/>
                                        </p:tgtEl>
                                        <p:attrNameLst>
                                          <p:attrName>style.visibility</p:attrName>
                                        </p:attrNameLst>
                                      </p:cBhvr>
                                      <p:to>
                                        <p:strVal val="hidden"/>
                                      </p:to>
                                    </p:set>
                                  </p:childTnLst>
                                </p:cTn>
                              </p:par>
                            </p:childTnLst>
                          </p:cTn>
                        </p:par>
                        <p:par>
                          <p:cTn id="131" fill="hold">
                            <p:stCondLst>
                              <p:cond delay="18000"/>
                            </p:stCondLst>
                            <p:childTnLst>
                              <p:par>
                                <p:cTn id="132" presetID="1" presetClass="exit" presetSubtype="0" fill="hold" grpId="0" nodeType="afterEffect">
                                  <p:stCondLst>
                                    <p:cond delay="1000"/>
                                  </p:stCondLst>
                                  <p:childTnLst>
                                    <p:set>
                                      <p:cBhvr>
                                        <p:cTn id="133" dur="1" fill="hold">
                                          <p:stCondLst>
                                            <p:cond delay="0"/>
                                          </p:stCondLst>
                                        </p:cTn>
                                        <p:tgtEl>
                                          <p:spTgt spid="76"/>
                                        </p:tgtEl>
                                        <p:attrNameLst>
                                          <p:attrName>style.visibility</p:attrName>
                                        </p:attrNameLst>
                                      </p:cBhvr>
                                      <p:to>
                                        <p:strVal val="hidden"/>
                                      </p:to>
                                    </p:set>
                                  </p:childTnLst>
                                </p:cTn>
                              </p:par>
                            </p:childTnLst>
                          </p:cTn>
                        </p:par>
                        <p:par>
                          <p:cTn id="134" fill="hold">
                            <p:stCondLst>
                              <p:cond delay="19000"/>
                            </p:stCondLst>
                            <p:childTnLst>
                              <p:par>
                                <p:cTn id="135" presetID="1" presetClass="exit" presetSubtype="0" fill="hold" grpId="0" nodeType="afterEffect">
                                  <p:stCondLst>
                                    <p:cond delay="1000"/>
                                  </p:stCondLst>
                                  <p:childTnLst>
                                    <p:set>
                                      <p:cBhvr>
                                        <p:cTn id="136" dur="1" fill="hold">
                                          <p:stCondLst>
                                            <p:cond delay="0"/>
                                          </p:stCondLst>
                                        </p:cTn>
                                        <p:tgtEl>
                                          <p:spTgt spid="75"/>
                                        </p:tgtEl>
                                        <p:attrNameLst>
                                          <p:attrName>style.visibility</p:attrName>
                                        </p:attrNameLst>
                                      </p:cBhvr>
                                      <p:to>
                                        <p:strVal val="hidden"/>
                                      </p:to>
                                    </p:set>
                                  </p:childTnLst>
                                </p:cTn>
                              </p:par>
                            </p:childTnLst>
                          </p:cTn>
                        </p:par>
                        <p:par>
                          <p:cTn id="137" fill="hold">
                            <p:stCondLst>
                              <p:cond delay="20000"/>
                            </p:stCondLst>
                            <p:childTnLst>
                              <p:par>
                                <p:cTn id="138" presetID="1" presetClass="exit" presetSubtype="0" fill="hold" grpId="0" nodeType="afterEffect">
                                  <p:stCondLst>
                                    <p:cond delay="1000"/>
                                  </p:stCondLst>
                                  <p:childTnLst>
                                    <p:set>
                                      <p:cBhvr>
                                        <p:cTn id="139" dur="1" fill="hold">
                                          <p:stCondLst>
                                            <p:cond delay="0"/>
                                          </p:stCondLst>
                                        </p:cTn>
                                        <p:tgtEl>
                                          <p:spTgt spid="73"/>
                                        </p:tgtEl>
                                        <p:attrNameLst>
                                          <p:attrName>style.visibility</p:attrName>
                                        </p:attrNameLst>
                                      </p:cBhvr>
                                      <p:to>
                                        <p:strVal val="hidden"/>
                                      </p:to>
                                    </p:set>
                                  </p:childTnLst>
                                </p:cTn>
                              </p:par>
                            </p:childTnLst>
                          </p:cTn>
                        </p:par>
                        <p:par>
                          <p:cTn id="140" fill="hold">
                            <p:stCondLst>
                              <p:cond delay="21000"/>
                            </p:stCondLst>
                            <p:childTnLst>
                              <p:par>
                                <p:cTn id="141" presetID="1" presetClass="exit" presetSubtype="0" fill="hold" grpId="0" nodeType="afterEffect">
                                  <p:stCondLst>
                                    <p:cond delay="1000"/>
                                  </p:stCondLst>
                                  <p:childTnLst>
                                    <p:set>
                                      <p:cBhvr>
                                        <p:cTn id="142" dur="1" fill="hold">
                                          <p:stCondLst>
                                            <p:cond delay="0"/>
                                          </p:stCondLst>
                                        </p:cTn>
                                        <p:tgtEl>
                                          <p:spTgt spid="72"/>
                                        </p:tgtEl>
                                        <p:attrNameLst>
                                          <p:attrName>style.visibility</p:attrName>
                                        </p:attrNameLst>
                                      </p:cBhvr>
                                      <p:to>
                                        <p:strVal val="hidden"/>
                                      </p:to>
                                    </p:set>
                                  </p:childTnLst>
                                </p:cTn>
                              </p:par>
                            </p:childTnLst>
                          </p:cTn>
                        </p:par>
                        <p:par>
                          <p:cTn id="143" fill="hold">
                            <p:stCondLst>
                              <p:cond delay="22000"/>
                            </p:stCondLst>
                            <p:childTnLst>
                              <p:par>
                                <p:cTn id="144" presetID="1" presetClass="exit" presetSubtype="0" fill="hold" grpId="0" nodeType="afterEffect">
                                  <p:stCondLst>
                                    <p:cond delay="1000"/>
                                  </p:stCondLst>
                                  <p:childTnLst>
                                    <p:set>
                                      <p:cBhvr>
                                        <p:cTn id="145" dur="1" fill="hold">
                                          <p:stCondLst>
                                            <p:cond delay="0"/>
                                          </p:stCondLst>
                                        </p:cTn>
                                        <p:tgtEl>
                                          <p:spTgt spid="71"/>
                                        </p:tgtEl>
                                        <p:attrNameLst>
                                          <p:attrName>style.visibility</p:attrName>
                                        </p:attrNameLst>
                                      </p:cBhvr>
                                      <p:to>
                                        <p:strVal val="hidden"/>
                                      </p:to>
                                    </p:set>
                                  </p:childTnLst>
                                </p:cTn>
                              </p:par>
                            </p:childTnLst>
                          </p:cTn>
                        </p:par>
                        <p:par>
                          <p:cTn id="146" fill="hold">
                            <p:stCondLst>
                              <p:cond delay="23000"/>
                            </p:stCondLst>
                            <p:childTnLst>
                              <p:par>
                                <p:cTn id="147" presetID="1" presetClass="exit" presetSubtype="0" fill="hold" grpId="0" nodeType="afterEffect">
                                  <p:stCondLst>
                                    <p:cond delay="1000"/>
                                  </p:stCondLst>
                                  <p:childTnLst>
                                    <p:set>
                                      <p:cBhvr>
                                        <p:cTn id="148" dur="1" fill="hold">
                                          <p:stCondLst>
                                            <p:cond delay="0"/>
                                          </p:stCondLst>
                                        </p:cTn>
                                        <p:tgtEl>
                                          <p:spTgt spid="70"/>
                                        </p:tgtEl>
                                        <p:attrNameLst>
                                          <p:attrName>style.visibility</p:attrName>
                                        </p:attrNameLst>
                                      </p:cBhvr>
                                      <p:to>
                                        <p:strVal val="hidden"/>
                                      </p:to>
                                    </p:set>
                                  </p:childTnLst>
                                </p:cTn>
                              </p:par>
                            </p:childTnLst>
                          </p:cTn>
                        </p:par>
                        <p:par>
                          <p:cTn id="149" fill="hold">
                            <p:stCondLst>
                              <p:cond delay="24000"/>
                            </p:stCondLst>
                            <p:childTnLst>
                              <p:par>
                                <p:cTn id="150" presetID="1" presetClass="exit" presetSubtype="0" fill="hold" grpId="0" nodeType="afterEffect">
                                  <p:stCondLst>
                                    <p:cond delay="1000"/>
                                  </p:stCondLst>
                                  <p:childTnLst>
                                    <p:set>
                                      <p:cBhvr>
                                        <p:cTn id="151" dur="1" fill="hold">
                                          <p:stCondLst>
                                            <p:cond delay="0"/>
                                          </p:stCondLst>
                                        </p:cTn>
                                        <p:tgtEl>
                                          <p:spTgt spid="69"/>
                                        </p:tgtEl>
                                        <p:attrNameLst>
                                          <p:attrName>style.visibility</p:attrName>
                                        </p:attrNameLst>
                                      </p:cBhvr>
                                      <p:to>
                                        <p:strVal val="hidden"/>
                                      </p:to>
                                    </p:set>
                                  </p:childTnLst>
                                </p:cTn>
                              </p:par>
                            </p:childTnLst>
                          </p:cTn>
                        </p:par>
                        <p:par>
                          <p:cTn id="152" fill="hold">
                            <p:stCondLst>
                              <p:cond delay="25000"/>
                            </p:stCondLst>
                            <p:childTnLst>
                              <p:par>
                                <p:cTn id="153" presetID="1" presetClass="exit" presetSubtype="0" fill="hold" grpId="0" nodeType="afterEffect">
                                  <p:stCondLst>
                                    <p:cond delay="1000"/>
                                  </p:stCondLst>
                                  <p:childTnLst>
                                    <p:set>
                                      <p:cBhvr>
                                        <p:cTn id="154" dur="1" fill="hold">
                                          <p:stCondLst>
                                            <p:cond delay="0"/>
                                          </p:stCondLst>
                                        </p:cTn>
                                        <p:tgtEl>
                                          <p:spTgt spid="68"/>
                                        </p:tgtEl>
                                        <p:attrNameLst>
                                          <p:attrName>style.visibility</p:attrName>
                                        </p:attrNameLst>
                                      </p:cBhvr>
                                      <p:to>
                                        <p:strVal val="hidden"/>
                                      </p:to>
                                    </p:set>
                                  </p:childTnLst>
                                </p:cTn>
                              </p:par>
                            </p:childTnLst>
                          </p:cTn>
                        </p:par>
                        <p:par>
                          <p:cTn id="155" fill="hold">
                            <p:stCondLst>
                              <p:cond delay="26000"/>
                            </p:stCondLst>
                            <p:childTnLst>
                              <p:par>
                                <p:cTn id="156" presetID="1" presetClass="exit" presetSubtype="0" fill="hold" grpId="0" nodeType="afterEffect">
                                  <p:stCondLst>
                                    <p:cond delay="1000"/>
                                  </p:stCondLst>
                                  <p:childTnLst>
                                    <p:set>
                                      <p:cBhvr>
                                        <p:cTn id="157" dur="1" fill="hold">
                                          <p:stCondLst>
                                            <p:cond delay="0"/>
                                          </p:stCondLst>
                                        </p:cTn>
                                        <p:tgtEl>
                                          <p:spTgt spid="67"/>
                                        </p:tgtEl>
                                        <p:attrNameLst>
                                          <p:attrName>style.visibility</p:attrName>
                                        </p:attrNameLst>
                                      </p:cBhvr>
                                      <p:to>
                                        <p:strVal val="hidden"/>
                                      </p:to>
                                    </p:set>
                                  </p:childTnLst>
                                </p:cTn>
                              </p:par>
                            </p:childTnLst>
                          </p:cTn>
                        </p:par>
                        <p:par>
                          <p:cTn id="158" fill="hold">
                            <p:stCondLst>
                              <p:cond delay="27000"/>
                            </p:stCondLst>
                            <p:childTnLst>
                              <p:par>
                                <p:cTn id="159" presetID="1" presetClass="exit" presetSubtype="0" fill="hold" grpId="0" nodeType="afterEffect">
                                  <p:stCondLst>
                                    <p:cond delay="1000"/>
                                  </p:stCondLst>
                                  <p:childTnLst>
                                    <p:set>
                                      <p:cBhvr>
                                        <p:cTn id="160" dur="1" fill="hold">
                                          <p:stCondLst>
                                            <p:cond delay="0"/>
                                          </p:stCondLst>
                                        </p:cTn>
                                        <p:tgtEl>
                                          <p:spTgt spid="66"/>
                                        </p:tgtEl>
                                        <p:attrNameLst>
                                          <p:attrName>style.visibility</p:attrName>
                                        </p:attrNameLst>
                                      </p:cBhvr>
                                      <p:to>
                                        <p:strVal val="hidden"/>
                                      </p:to>
                                    </p:set>
                                  </p:childTnLst>
                                </p:cTn>
                              </p:par>
                            </p:childTnLst>
                          </p:cTn>
                        </p:par>
                        <p:par>
                          <p:cTn id="161" fill="hold">
                            <p:stCondLst>
                              <p:cond delay="28000"/>
                            </p:stCondLst>
                            <p:childTnLst>
                              <p:par>
                                <p:cTn id="162" presetID="1" presetClass="exit" presetSubtype="0" fill="hold" grpId="0" nodeType="afterEffect">
                                  <p:stCondLst>
                                    <p:cond delay="1000"/>
                                  </p:stCondLst>
                                  <p:childTnLst>
                                    <p:set>
                                      <p:cBhvr>
                                        <p:cTn id="163" dur="1" fill="hold">
                                          <p:stCondLst>
                                            <p:cond delay="0"/>
                                          </p:stCondLst>
                                        </p:cTn>
                                        <p:tgtEl>
                                          <p:spTgt spid="65"/>
                                        </p:tgtEl>
                                        <p:attrNameLst>
                                          <p:attrName>style.visibility</p:attrName>
                                        </p:attrNameLst>
                                      </p:cBhvr>
                                      <p:to>
                                        <p:strVal val="hidden"/>
                                      </p:to>
                                    </p:set>
                                  </p:childTnLst>
                                </p:cTn>
                              </p:par>
                            </p:childTnLst>
                          </p:cTn>
                        </p:par>
                        <p:par>
                          <p:cTn id="164" fill="hold">
                            <p:stCondLst>
                              <p:cond delay="29000"/>
                            </p:stCondLst>
                            <p:childTnLst>
                              <p:par>
                                <p:cTn id="165" presetID="1" presetClass="exit" presetSubtype="0" fill="hold" grpId="0" nodeType="afterEffect">
                                  <p:stCondLst>
                                    <p:cond delay="1000"/>
                                  </p:stCondLst>
                                  <p:childTnLst>
                                    <p:set>
                                      <p:cBhvr>
                                        <p:cTn id="166" dur="1" fill="hold">
                                          <p:stCondLst>
                                            <p:cond delay="0"/>
                                          </p:stCondLst>
                                        </p:cTn>
                                        <p:tgtEl>
                                          <p:spTgt spid="64"/>
                                        </p:tgtEl>
                                        <p:attrNameLst>
                                          <p:attrName>style.visibility</p:attrName>
                                        </p:attrNameLst>
                                      </p:cBhvr>
                                      <p:to>
                                        <p:strVal val="hidden"/>
                                      </p:to>
                                    </p:set>
                                  </p:childTnLst>
                                </p:cTn>
                              </p:par>
                            </p:childTnLst>
                          </p:cTn>
                        </p:par>
                        <p:par>
                          <p:cTn id="167" fill="hold">
                            <p:stCondLst>
                              <p:cond delay="30000"/>
                            </p:stCondLst>
                            <p:childTnLst>
                              <p:par>
                                <p:cTn id="168" presetID="1" presetClass="exit" presetSubtype="0" fill="hold" grpId="0" nodeType="afterEffect">
                                  <p:stCondLst>
                                    <p:cond delay="1000"/>
                                  </p:stCondLst>
                                  <p:childTnLst>
                                    <p:set>
                                      <p:cBhvr>
                                        <p:cTn id="169" dur="1" fill="hold">
                                          <p:stCondLst>
                                            <p:cond delay="0"/>
                                          </p:stCondLst>
                                        </p:cTn>
                                        <p:tgtEl>
                                          <p:spTgt spid="97"/>
                                        </p:tgtEl>
                                        <p:attrNameLst>
                                          <p:attrName>style.visibility</p:attrName>
                                        </p:attrNameLst>
                                      </p:cBhvr>
                                      <p:to>
                                        <p:strVal val="hidden"/>
                                      </p:to>
                                    </p:set>
                                  </p:childTnLst>
                                </p:cTn>
                              </p:par>
                            </p:childTnLst>
                          </p:cTn>
                        </p:par>
                        <p:par>
                          <p:cTn id="170" fill="hold">
                            <p:stCondLst>
                              <p:cond delay="31000"/>
                            </p:stCondLst>
                            <p:childTnLst>
                              <p:par>
                                <p:cTn id="171" presetID="2" presetClass="entr" presetSubtype="4" fill="hold" grpId="0" nodeType="afterEffect">
                                  <p:stCondLst>
                                    <p:cond delay="0"/>
                                  </p:stCondLst>
                                  <p:childTnLst>
                                    <p:set>
                                      <p:cBhvr>
                                        <p:cTn id="172" dur="1" fill="hold">
                                          <p:stCondLst>
                                            <p:cond delay="0"/>
                                          </p:stCondLst>
                                        </p:cTn>
                                        <p:tgtEl>
                                          <p:spTgt spid="74"/>
                                        </p:tgtEl>
                                        <p:attrNameLst>
                                          <p:attrName>style.visibility</p:attrName>
                                        </p:attrNameLst>
                                      </p:cBhvr>
                                      <p:to>
                                        <p:strVal val="visible"/>
                                      </p:to>
                                    </p:set>
                                    <p:anim calcmode="lin" valueType="num">
                                      <p:cBhvr additive="base">
                                        <p:cTn id="173" dur="500" fill="hold"/>
                                        <p:tgtEl>
                                          <p:spTgt spid="74"/>
                                        </p:tgtEl>
                                        <p:attrNameLst>
                                          <p:attrName>ppt_x</p:attrName>
                                        </p:attrNameLst>
                                      </p:cBhvr>
                                      <p:tavLst>
                                        <p:tav tm="0">
                                          <p:val>
                                            <p:strVal val="#ppt_x"/>
                                          </p:val>
                                        </p:tav>
                                        <p:tav tm="100000">
                                          <p:val>
                                            <p:strVal val="#ppt_x"/>
                                          </p:val>
                                        </p:tav>
                                      </p:tavLst>
                                    </p:anim>
                                    <p:anim calcmode="lin" valueType="num">
                                      <p:cBhvr additive="base">
                                        <p:cTn id="174" dur="500" fill="hold"/>
                                        <p:tgtEl>
                                          <p:spTgt spid="74"/>
                                        </p:tgtEl>
                                        <p:attrNameLst>
                                          <p:attrName>ppt_y</p:attrName>
                                        </p:attrNameLst>
                                      </p:cBhvr>
                                      <p:tavLst>
                                        <p:tav tm="0">
                                          <p:val>
                                            <p:strVal val="1+#ppt_h/2"/>
                                          </p:val>
                                        </p:tav>
                                        <p:tav tm="100000">
                                          <p:val>
                                            <p:strVal val="#ppt_y"/>
                                          </p:val>
                                        </p:tav>
                                      </p:tavLst>
                                    </p:anim>
                                  </p:childTnLst>
                                </p:cTn>
                              </p:par>
                              <p:par>
                                <p:cTn id="175" presetID="42" presetClass="path" presetSubtype="0" accel="50000" decel="50000" fill="hold" grpId="1" nodeType="withEffect">
                                  <p:stCondLst>
                                    <p:cond delay="0"/>
                                  </p:stCondLst>
                                  <p:childTnLst>
                                    <p:animMotion origin="layout" path="M 2.29167E-6 -2.22222E-6 L 0.00299 -0.99537 " pathEditMode="relative" rAng="0" ptsTypes="AA">
                                      <p:cBhvr>
                                        <p:cTn id="176" dur="2000" fill="hold"/>
                                        <p:tgtEl>
                                          <p:spTgt spid="74"/>
                                        </p:tgtEl>
                                        <p:attrNameLst>
                                          <p:attrName>ppt_x</p:attrName>
                                          <p:attrName>ppt_y</p:attrName>
                                        </p:attrNameLst>
                                      </p:cBhvr>
                                      <p:rCtr x="143" y="-49769"/>
                                    </p:animMotion>
                                  </p:childTnLst>
                                </p:cTn>
                              </p:par>
                            </p:childTnLst>
                          </p:cTn>
                        </p:par>
                      </p:childTnLst>
                    </p:cTn>
                  </p:par>
                </p:childTnLst>
              </p:cTn>
              <p:nextCondLst>
                <p:cond evt="onClick" delay="0">
                  <p:tgtEl>
                    <p:spTgt spid="99"/>
                  </p:tgtEl>
                </p:cond>
              </p:nextCondLst>
            </p:seq>
          </p:childTnLst>
        </p:cTn>
      </p:par>
    </p:tnLst>
    <p:bldLst>
      <p:bldP spid="97" grpId="0" animBg="1"/>
      <p:bldP spid="3" grpId="0" build="p"/>
      <p:bldP spid="2" grpId="0"/>
      <p:bldP spid="9" grpId="0" build="p"/>
      <p:bldP spid="13" grpId="0" build="p"/>
      <p:bldP spid="17" grpId="0" build="p"/>
      <p:bldP spid="22" grpId="0" build="p"/>
      <p:bldP spid="26" grpId="0" build="p"/>
      <p:bldP spid="29" grpId="0" build="p"/>
      <p:bldP spid="32" grpId="0" build="p"/>
      <p:bldP spid="37" grpId="0" build="p"/>
      <p:bldP spid="44"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90" grpId="0" animBg="1"/>
      <p:bldP spid="91" grpId="0" animBg="1"/>
      <p:bldP spid="92" grpId="0" animBg="1"/>
      <p:bldP spid="93" grpId="0" animBg="1"/>
      <p:bldP spid="94" grpId="0" animBg="1"/>
      <p:bldP spid="95" grpId="0" animBg="1"/>
      <p:bldP spid="96" grpId="0" animBg="1"/>
      <p:bldP spid="88" grpId="0" build="p"/>
      <p:bldP spid="74" grpId="0" animBg="1"/>
      <p:bldP spid="74" grpId="1" animBg="1"/>
      <p:bldP spid="74" grpId="2" animBg="1"/>
      <p:bldP spid="9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35000">
              <a:schemeClr val="accent1">
                <a:lumMod val="40000"/>
                <a:lumOff val="60000"/>
              </a:schemeClr>
            </a:gs>
            <a:gs pos="75000">
              <a:schemeClr val="accent1">
                <a:lumMod val="54000"/>
                <a:lumOff val="46000"/>
              </a:schemeClr>
            </a:gs>
            <a:gs pos="100000">
              <a:schemeClr val="accent1"/>
            </a:gs>
          </a:gsLst>
          <a:lin ang="4500000" scaled="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00C6D9-1F17-4BDC-8B4A-818A157066DC}"/>
              </a:ext>
            </a:extLst>
          </p:cNvPr>
          <p:cNvSpPr>
            <a:spLocks noGrp="1"/>
          </p:cNvSpPr>
          <p:nvPr>
            <p:ph idx="1"/>
          </p:nvPr>
        </p:nvSpPr>
        <p:spPr>
          <a:xfrm>
            <a:off x="4568825" y="2136079"/>
            <a:ext cx="3396054" cy="879997"/>
          </a:xfrm>
        </p:spPr>
        <p:txBody>
          <a:bodyPr>
            <a:noAutofit/>
          </a:bodyPr>
          <a:lstStyle/>
          <a:p>
            <a:pPr marL="0" indent="0">
              <a:buNone/>
            </a:pPr>
            <a:r>
              <a:rPr lang="en-US" sz="6600" b="1" dirty="0" err="1">
                <a:solidFill>
                  <a:schemeClr val="bg1"/>
                </a:solidFill>
                <a:effectLst>
                  <a:outerShdw blurRad="38100" dist="38100" dir="2700000" algn="tl">
                    <a:srgbClr val="000000">
                      <a:alpha val="43137"/>
                    </a:srgbClr>
                  </a:outerShdw>
                </a:effectLst>
              </a:rPr>
              <a:t>oosevelt</a:t>
            </a:r>
            <a:endParaRPr lang="en-US" sz="6600" b="1" dirty="0">
              <a:solidFill>
                <a:schemeClr val="bg1"/>
              </a:solidFill>
              <a:effectLst>
                <a:outerShdw blurRad="38100" dist="38100" dir="2700000" algn="tl">
                  <a:srgbClr val="000000">
                    <a:alpha val="43137"/>
                  </a:srgbClr>
                </a:outerShdw>
              </a:effectLst>
            </a:endParaRPr>
          </a:p>
          <a:p>
            <a:pPr marL="0" indent="0">
              <a:buNone/>
            </a:pPr>
            <a:endParaRPr lang="en-US" sz="6600" b="1" dirty="0">
              <a:solidFill>
                <a:schemeClr val="bg1"/>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49834FA4-3F23-45E8-A92A-6F84BDF05943}"/>
              </a:ext>
            </a:extLst>
          </p:cNvPr>
          <p:cNvSpPr>
            <a:spLocks noGrp="1"/>
          </p:cNvSpPr>
          <p:nvPr>
            <p:ph type="title"/>
          </p:nvPr>
        </p:nvSpPr>
        <p:spPr>
          <a:xfrm>
            <a:off x="0" y="0"/>
            <a:ext cx="12192000" cy="1325563"/>
          </a:xfrm>
        </p:spPr>
        <p:txBody>
          <a:bodyPr>
            <a:normAutofit/>
          </a:bodyPr>
          <a:lstStyle/>
          <a:p>
            <a:pPr algn="ctr"/>
            <a:r>
              <a:rPr lang="en-US" sz="42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most important factors during</a:t>
            </a:r>
            <a:br>
              <a:rPr lang="en-US" sz="42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n-US" sz="42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World War 2 were ____________.</a:t>
            </a:r>
          </a:p>
        </p:txBody>
      </p:sp>
      <p:sp>
        <p:nvSpPr>
          <p:cNvPr id="4" name="Action Button: Blank 3">
            <a:hlinkClick r:id="" action="ppaction://noaction" highlightClick="1"/>
            <a:extLst>
              <a:ext uri="{FF2B5EF4-FFF2-40B4-BE49-F238E27FC236}">
                <a16:creationId xmlns:a16="http://schemas.microsoft.com/office/drawing/2014/main" id="{6257AF15-3AC6-4354-8228-2D39F5357F4B}"/>
              </a:ext>
            </a:extLst>
          </p:cNvPr>
          <p:cNvSpPr/>
          <p:nvPr/>
        </p:nvSpPr>
        <p:spPr>
          <a:xfrm>
            <a:off x="3911600" y="2095500"/>
            <a:ext cx="760609" cy="942263"/>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effectLst>
                  <a:outerShdw blurRad="38100" dist="38100" dir="2700000" algn="tl">
                    <a:srgbClr val="000000">
                      <a:alpha val="43137"/>
                    </a:srgbClr>
                  </a:outerShdw>
                </a:effectLst>
              </a:rPr>
              <a:t>R</a:t>
            </a:r>
            <a:endParaRPr lang="en-US" sz="6600" b="1" dirty="0">
              <a:effectLst>
                <a:outerShdw blurRad="38100" dist="38100" dir="2700000" algn="tl">
                  <a:srgbClr val="000000">
                    <a:alpha val="43137"/>
                  </a:srgbClr>
                </a:outerShdw>
              </a:effectLst>
            </a:endParaRPr>
          </a:p>
        </p:txBody>
      </p:sp>
      <p:cxnSp>
        <p:nvCxnSpPr>
          <p:cNvPr id="6" name="Straight Connector 5">
            <a:extLst>
              <a:ext uri="{FF2B5EF4-FFF2-40B4-BE49-F238E27FC236}">
                <a16:creationId xmlns:a16="http://schemas.microsoft.com/office/drawing/2014/main" id="{E7F886B5-C098-41CF-ABE4-B11C2C3A3EE7}"/>
              </a:ext>
            </a:extLst>
          </p:cNvPr>
          <p:cNvCxnSpPr>
            <a:cxnSpLocks/>
          </p:cNvCxnSpPr>
          <p:nvPr/>
        </p:nvCxnSpPr>
        <p:spPr>
          <a:xfrm>
            <a:off x="4672209" y="2933700"/>
            <a:ext cx="2979105"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1133684D-EC5D-40FC-8B88-0632C3F58F55}"/>
              </a:ext>
            </a:extLst>
          </p:cNvPr>
          <p:cNvSpPr txBox="1">
            <a:spLocks/>
          </p:cNvSpPr>
          <p:nvPr/>
        </p:nvSpPr>
        <p:spPr>
          <a:xfrm>
            <a:off x="1308970" y="1656936"/>
            <a:ext cx="1421530"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itler</a:t>
            </a:r>
            <a:endParaRPr lang="en-US" sz="5400" b="1" dirty="0">
              <a:solidFill>
                <a:schemeClr val="bg1"/>
              </a:solidFill>
              <a:effectLst>
                <a:outerShdw blurRad="38100" dist="38100" dir="2700000" algn="tl">
                  <a:srgbClr val="000000">
                    <a:alpha val="43137"/>
                  </a:srgbClr>
                </a:outerShdw>
              </a:effectLst>
            </a:endParaRPr>
          </a:p>
        </p:txBody>
      </p:sp>
      <p:sp>
        <p:nvSpPr>
          <p:cNvPr id="10" name="Action Button: Blank 9">
            <a:hlinkClick r:id="" action="ppaction://noaction" highlightClick="1"/>
            <a:extLst>
              <a:ext uri="{FF2B5EF4-FFF2-40B4-BE49-F238E27FC236}">
                <a16:creationId xmlns:a16="http://schemas.microsoft.com/office/drawing/2014/main" id="{F716E63C-F979-4B99-833F-9C69A33D964E}"/>
              </a:ext>
            </a:extLst>
          </p:cNvPr>
          <p:cNvSpPr/>
          <p:nvPr/>
        </p:nvSpPr>
        <p:spPr>
          <a:xfrm>
            <a:off x="791227" y="1569254"/>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H</a:t>
            </a:r>
          </a:p>
        </p:txBody>
      </p:sp>
      <p:cxnSp>
        <p:nvCxnSpPr>
          <p:cNvPr id="11" name="Straight Connector 10">
            <a:extLst>
              <a:ext uri="{FF2B5EF4-FFF2-40B4-BE49-F238E27FC236}">
                <a16:creationId xmlns:a16="http://schemas.microsoft.com/office/drawing/2014/main" id="{8C6348C4-122B-47AC-8506-7493D5F196E4}"/>
              </a:ext>
            </a:extLst>
          </p:cNvPr>
          <p:cNvCxnSpPr>
            <a:cxnSpLocks/>
          </p:cNvCxnSpPr>
          <p:nvPr/>
        </p:nvCxnSpPr>
        <p:spPr>
          <a:xfrm>
            <a:off x="1371599" y="2343954"/>
            <a:ext cx="124460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694AFC7E-4853-4CC2-8E10-DE84B1C14756}"/>
              </a:ext>
            </a:extLst>
          </p:cNvPr>
          <p:cNvSpPr txBox="1">
            <a:spLocks/>
          </p:cNvSpPr>
          <p:nvPr/>
        </p:nvSpPr>
        <p:spPr>
          <a:xfrm>
            <a:off x="9424337" y="4532162"/>
            <a:ext cx="2393081"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hurchill</a:t>
            </a:r>
            <a:endParaRPr lang="en-US" sz="5400" b="1" dirty="0">
              <a:solidFill>
                <a:schemeClr val="bg1"/>
              </a:solidFill>
              <a:effectLst>
                <a:outerShdw blurRad="38100" dist="38100" dir="2700000" algn="tl">
                  <a:srgbClr val="000000">
                    <a:alpha val="43137"/>
                  </a:srgbClr>
                </a:outerShdw>
              </a:effectLst>
            </a:endParaRPr>
          </a:p>
        </p:txBody>
      </p:sp>
      <p:sp>
        <p:nvSpPr>
          <p:cNvPr id="14" name="Action Button: Blank 13">
            <a:hlinkClick r:id="" action="ppaction://noaction" highlightClick="1"/>
            <a:extLst>
              <a:ext uri="{FF2B5EF4-FFF2-40B4-BE49-F238E27FC236}">
                <a16:creationId xmlns:a16="http://schemas.microsoft.com/office/drawing/2014/main" id="{3FFACAFE-73DC-4F1C-BC2C-A06657342FE9}"/>
              </a:ext>
            </a:extLst>
          </p:cNvPr>
          <p:cNvSpPr/>
          <p:nvPr/>
        </p:nvSpPr>
        <p:spPr>
          <a:xfrm>
            <a:off x="8906593" y="4444480"/>
            <a:ext cx="580373"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C</a:t>
            </a:r>
          </a:p>
        </p:txBody>
      </p:sp>
      <p:cxnSp>
        <p:nvCxnSpPr>
          <p:cNvPr id="15" name="Straight Connector 14">
            <a:extLst>
              <a:ext uri="{FF2B5EF4-FFF2-40B4-BE49-F238E27FC236}">
                <a16:creationId xmlns:a16="http://schemas.microsoft.com/office/drawing/2014/main" id="{CF8230F3-E868-4BE0-A359-B6DA3DE9875D}"/>
              </a:ext>
            </a:extLst>
          </p:cNvPr>
          <p:cNvCxnSpPr>
            <a:cxnSpLocks/>
          </p:cNvCxnSpPr>
          <p:nvPr/>
        </p:nvCxnSpPr>
        <p:spPr>
          <a:xfrm>
            <a:off x="9486967" y="5219180"/>
            <a:ext cx="2134991"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38F7FE3-B0E7-4E79-AED2-BE5A85DB887C}"/>
              </a:ext>
            </a:extLst>
          </p:cNvPr>
          <p:cNvSpPr txBox="1">
            <a:spLocks/>
          </p:cNvSpPr>
          <p:nvPr/>
        </p:nvSpPr>
        <p:spPr>
          <a:xfrm>
            <a:off x="1514957" y="4444480"/>
            <a:ext cx="1816621"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a:solidFill>
                  <a:schemeClr val="bg1"/>
                </a:solidFill>
                <a:effectLst>
                  <a:outerShdw blurRad="38100" dist="38100" dir="2700000" algn="tl">
                    <a:srgbClr val="000000">
                      <a:alpha val="43137"/>
                    </a:srgbClr>
                  </a:outerShdw>
                </a:effectLst>
              </a:rPr>
              <a:t>Day</a:t>
            </a:r>
          </a:p>
        </p:txBody>
      </p:sp>
      <p:sp>
        <p:nvSpPr>
          <p:cNvPr id="18" name="Action Button: Blank 17">
            <a:hlinkClick r:id="" action="ppaction://noaction" highlightClick="1"/>
            <a:extLst>
              <a:ext uri="{FF2B5EF4-FFF2-40B4-BE49-F238E27FC236}">
                <a16:creationId xmlns:a16="http://schemas.microsoft.com/office/drawing/2014/main" id="{DF5FFDF7-ECA3-4B33-B680-60B06CF43478}"/>
              </a:ext>
            </a:extLst>
          </p:cNvPr>
          <p:cNvSpPr/>
          <p:nvPr/>
        </p:nvSpPr>
        <p:spPr>
          <a:xfrm>
            <a:off x="997215" y="4369498"/>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D</a:t>
            </a:r>
          </a:p>
        </p:txBody>
      </p:sp>
      <p:cxnSp>
        <p:nvCxnSpPr>
          <p:cNvPr id="19" name="Straight Connector 18">
            <a:extLst>
              <a:ext uri="{FF2B5EF4-FFF2-40B4-BE49-F238E27FC236}">
                <a16:creationId xmlns:a16="http://schemas.microsoft.com/office/drawing/2014/main" id="{E90B279F-132A-4654-BB56-E27E2553742A}"/>
              </a:ext>
            </a:extLst>
          </p:cNvPr>
          <p:cNvCxnSpPr>
            <a:cxnSpLocks/>
          </p:cNvCxnSpPr>
          <p:nvPr/>
        </p:nvCxnSpPr>
        <p:spPr>
          <a:xfrm>
            <a:off x="1577587" y="5144198"/>
            <a:ext cx="120267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2D33C2EE-B28F-40F2-A5BD-90E6FECDB5F7}"/>
              </a:ext>
            </a:extLst>
          </p:cNvPr>
          <p:cNvSpPr txBox="1">
            <a:spLocks/>
          </p:cNvSpPr>
          <p:nvPr/>
        </p:nvSpPr>
        <p:spPr>
          <a:xfrm>
            <a:off x="5125319" y="3570917"/>
            <a:ext cx="2393081" cy="87999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litzkrieg</a:t>
            </a:r>
            <a:endParaRPr lang="en-US" sz="5400" b="1" dirty="0">
              <a:solidFill>
                <a:schemeClr val="bg1"/>
              </a:solidFill>
              <a:effectLst>
                <a:outerShdw blurRad="38100" dist="38100" dir="2700000" algn="tl">
                  <a:srgbClr val="000000">
                    <a:alpha val="43137"/>
                  </a:srgbClr>
                </a:outerShdw>
              </a:effectLst>
            </a:endParaRPr>
          </a:p>
        </p:txBody>
      </p:sp>
      <p:sp>
        <p:nvSpPr>
          <p:cNvPr id="27" name="Action Button: Blank 26">
            <a:hlinkClick r:id="" action="ppaction://noaction" highlightClick="1"/>
            <a:extLst>
              <a:ext uri="{FF2B5EF4-FFF2-40B4-BE49-F238E27FC236}">
                <a16:creationId xmlns:a16="http://schemas.microsoft.com/office/drawing/2014/main" id="{0CA85733-ED7D-4AF0-8FAA-E3BFF0D329A6}"/>
              </a:ext>
            </a:extLst>
          </p:cNvPr>
          <p:cNvSpPr/>
          <p:nvPr/>
        </p:nvSpPr>
        <p:spPr>
          <a:xfrm>
            <a:off x="4607577" y="3483235"/>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B</a:t>
            </a:r>
          </a:p>
        </p:txBody>
      </p:sp>
      <p:cxnSp>
        <p:nvCxnSpPr>
          <p:cNvPr id="28" name="Straight Connector 27">
            <a:extLst>
              <a:ext uri="{FF2B5EF4-FFF2-40B4-BE49-F238E27FC236}">
                <a16:creationId xmlns:a16="http://schemas.microsoft.com/office/drawing/2014/main" id="{CD3385B3-28B8-4160-B1CD-476501D994FD}"/>
              </a:ext>
            </a:extLst>
          </p:cNvPr>
          <p:cNvCxnSpPr>
            <a:cxnSpLocks/>
          </p:cNvCxnSpPr>
          <p:nvPr/>
        </p:nvCxnSpPr>
        <p:spPr>
          <a:xfrm>
            <a:off x="5187949" y="4257935"/>
            <a:ext cx="2183965"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7C1C4BD6-03B5-49B4-BA4A-1E39ED799F9A}"/>
              </a:ext>
            </a:extLst>
          </p:cNvPr>
          <p:cNvSpPr txBox="1">
            <a:spLocks/>
          </p:cNvSpPr>
          <p:nvPr/>
        </p:nvSpPr>
        <p:spPr>
          <a:xfrm>
            <a:off x="1181100" y="2978542"/>
            <a:ext cx="2479458"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wa</a:t>
            </a:r>
            <a:r>
              <a:rPr lang="en-US" sz="5400" b="1" dirty="0">
                <a:solidFill>
                  <a:schemeClr val="bg1"/>
                </a:solidFill>
                <a:effectLst>
                  <a:outerShdw blurRad="38100" dist="38100" dir="2700000" algn="tl">
                    <a:srgbClr val="000000">
                      <a:alpha val="43137"/>
                    </a:srgbClr>
                  </a:outerShdw>
                </a:effectLst>
              </a:rPr>
              <a:t> Jima</a:t>
            </a:r>
          </a:p>
        </p:txBody>
      </p:sp>
      <p:sp>
        <p:nvSpPr>
          <p:cNvPr id="30" name="Action Button: Blank 29">
            <a:hlinkClick r:id="" action="ppaction://noaction" highlightClick="1"/>
            <a:extLst>
              <a:ext uri="{FF2B5EF4-FFF2-40B4-BE49-F238E27FC236}">
                <a16:creationId xmlns:a16="http://schemas.microsoft.com/office/drawing/2014/main" id="{DCB6B3A1-0735-4A31-A8C8-EB478521BBBB}"/>
              </a:ext>
            </a:extLst>
          </p:cNvPr>
          <p:cNvSpPr/>
          <p:nvPr/>
        </p:nvSpPr>
        <p:spPr>
          <a:xfrm>
            <a:off x="663358" y="2890860"/>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I</a:t>
            </a:r>
          </a:p>
        </p:txBody>
      </p:sp>
      <p:cxnSp>
        <p:nvCxnSpPr>
          <p:cNvPr id="31" name="Straight Connector 30">
            <a:extLst>
              <a:ext uri="{FF2B5EF4-FFF2-40B4-BE49-F238E27FC236}">
                <a16:creationId xmlns:a16="http://schemas.microsoft.com/office/drawing/2014/main" id="{BB9110CF-6CBF-4C4A-B370-ED2F68DFF369}"/>
              </a:ext>
            </a:extLst>
          </p:cNvPr>
          <p:cNvCxnSpPr>
            <a:cxnSpLocks/>
          </p:cNvCxnSpPr>
          <p:nvPr/>
        </p:nvCxnSpPr>
        <p:spPr>
          <a:xfrm>
            <a:off x="1243730" y="3640160"/>
            <a:ext cx="2305051"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2" name="Content Placeholder 2">
            <a:extLst>
              <a:ext uri="{FF2B5EF4-FFF2-40B4-BE49-F238E27FC236}">
                <a16:creationId xmlns:a16="http://schemas.microsoft.com/office/drawing/2014/main" id="{3439678B-AD2E-4E14-A104-8E7CBE2E5892}"/>
              </a:ext>
            </a:extLst>
          </p:cNvPr>
          <p:cNvSpPr txBox="1">
            <a:spLocks/>
          </p:cNvSpPr>
          <p:nvPr/>
        </p:nvSpPr>
        <p:spPr>
          <a:xfrm>
            <a:off x="8388785" y="3233998"/>
            <a:ext cx="1421530"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xis</a:t>
            </a:r>
            <a:endParaRPr lang="en-US" sz="5400" b="1" dirty="0">
              <a:solidFill>
                <a:schemeClr val="bg1"/>
              </a:solidFill>
              <a:effectLst>
                <a:outerShdw blurRad="38100" dist="38100" dir="2700000" algn="tl">
                  <a:srgbClr val="000000">
                    <a:alpha val="43137"/>
                  </a:srgbClr>
                </a:outerShdw>
              </a:effectLst>
            </a:endParaRPr>
          </a:p>
        </p:txBody>
      </p:sp>
      <p:sp>
        <p:nvSpPr>
          <p:cNvPr id="33" name="Action Button: Blank 32">
            <a:hlinkClick r:id="" action="ppaction://noaction" highlightClick="1"/>
            <a:extLst>
              <a:ext uri="{FF2B5EF4-FFF2-40B4-BE49-F238E27FC236}">
                <a16:creationId xmlns:a16="http://schemas.microsoft.com/office/drawing/2014/main" id="{86C706A2-9127-4EC5-815B-69BA37409D37}"/>
              </a:ext>
            </a:extLst>
          </p:cNvPr>
          <p:cNvSpPr/>
          <p:nvPr/>
        </p:nvSpPr>
        <p:spPr>
          <a:xfrm>
            <a:off x="7871042" y="3146316"/>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A</a:t>
            </a:r>
          </a:p>
        </p:txBody>
      </p:sp>
      <p:cxnSp>
        <p:nvCxnSpPr>
          <p:cNvPr id="34" name="Straight Connector 33">
            <a:extLst>
              <a:ext uri="{FF2B5EF4-FFF2-40B4-BE49-F238E27FC236}">
                <a16:creationId xmlns:a16="http://schemas.microsoft.com/office/drawing/2014/main" id="{19B8BE4C-56A7-4BBC-B8F7-7DBB7B4A6DC3}"/>
              </a:ext>
            </a:extLst>
          </p:cNvPr>
          <p:cNvCxnSpPr>
            <a:cxnSpLocks/>
          </p:cNvCxnSpPr>
          <p:nvPr/>
        </p:nvCxnSpPr>
        <p:spPr>
          <a:xfrm>
            <a:off x="8451414" y="3921016"/>
            <a:ext cx="1063844"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BAD7800C-3656-4DE8-BB59-456B28AB425C}"/>
              </a:ext>
            </a:extLst>
          </p:cNvPr>
          <p:cNvSpPr txBox="1">
            <a:spLocks/>
          </p:cNvSpPr>
          <p:nvPr/>
        </p:nvSpPr>
        <p:spPr>
          <a:xfrm>
            <a:off x="10092499" y="3233585"/>
            <a:ext cx="1816620" cy="87999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owers</a:t>
            </a:r>
            <a:endParaRPr lang="en-US" sz="5400" b="1" dirty="0">
              <a:solidFill>
                <a:schemeClr val="bg1"/>
              </a:solidFill>
              <a:effectLst>
                <a:outerShdw blurRad="38100" dist="38100" dir="2700000" algn="tl">
                  <a:srgbClr val="000000">
                    <a:alpha val="43137"/>
                  </a:srgbClr>
                </a:outerShdw>
              </a:effectLst>
            </a:endParaRPr>
          </a:p>
        </p:txBody>
      </p:sp>
      <p:sp>
        <p:nvSpPr>
          <p:cNvPr id="38" name="Action Button: Blank 37">
            <a:hlinkClick r:id="" action="ppaction://noaction" highlightClick="1"/>
            <a:extLst>
              <a:ext uri="{FF2B5EF4-FFF2-40B4-BE49-F238E27FC236}">
                <a16:creationId xmlns:a16="http://schemas.microsoft.com/office/drawing/2014/main" id="{CF67FCE0-87D6-4637-9C52-C9D7B59C3ED6}"/>
              </a:ext>
            </a:extLst>
          </p:cNvPr>
          <p:cNvSpPr/>
          <p:nvPr/>
        </p:nvSpPr>
        <p:spPr>
          <a:xfrm>
            <a:off x="9574756" y="3145903"/>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P</a:t>
            </a:r>
          </a:p>
        </p:txBody>
      </p:sp>
      <p:cxnSp>
        <p:nvCxnSpPr>
          <p:cNvPr id="39" name="Straight Connector 38">
            <a:extLst>
              <a:ext uri="{FF2B5EF4-FFF2-40B4-BE49-F238E27FC236}">
                <a16:creationId xmlns:a16="http://schemas.microsoft.com/office/drawing/2014/main" id="{D6E01FAA-0C46-44F1-BADB-BBC198D57B9A}"/>
              </a:ext>
            </a:extLst>
          </p:cNvPr>
          <p:cNvCxnSpPr>
            <a:cxnSpLocks/>
          </p:cNvCxnSpPr>
          <p:nvPr/>
        </p:nvCxnSpPr>
        <p:spPr>
          <a:xfrm>
            <a:off x="10155128" y="3920603"/>
            <a:ext cx="1592372" cy="413"/>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5" name="Content Placeholder 2">
            <a:extLst>
              <a:ext uri="{FF2B5EF4-FFF2-40B4-BE49-F238E27FC236}">
                <a16:creationId xmlns:a16="http://schemas.microsoft.com/office/drawing/2014/main" id="{BC479D25-9172-408E-A87B-7252E76D3B19}"/>
              </a:ext>
            </a:extLst>
          </p:cNvPr>
          <p:cNvSpPr txBox="1">
            <a:spLocks/>
          </p:cNvSpPr>
          <p:nvPr/>
        </p:nvSpPr>
        <p:spPr>
          <a:xfrm>
            <a:off x="8419121" y="1467045"/>
            <a:ext cx="1421530"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llied</a:t>
            </a:r>
            <a:endParaRPr lang="en-US" sz="5400" b="1" dirty="0">
              <a:solidFill>
                <a:schemeClr val="bg1"/>
              </a:solidFill>
              <a:effectLst>
                <a:outerShdw blurRad="38100" dist="38100" dir="2700000" algn="tl">
                  <a:srgbClr val="000000">
                    <a:alpha val="43137"/>
                  </a:srgbClr>
                </a:outerShdw>
              </a:effectLst>
            </a:endParaRPr>
          </a:p>
        </p:txBody>
      </p:sp>
      <p:sp>
        <p:nvSpPr>
          <p:cNvPr id="36" name="Action Button: Blank 35">
            <a:hlinkClick r:id="" action="ppaction://noaction" highlightClick="1"/>
            <a:extLst>
              <a:ext uri="{FF2B5EF4-FFF2-40B4-BE49-F238E27FC236}">
                <a16:creationId xmlns:a16="http://schemas.microsoft.com/office/drawing/2014/main" id="{E83EE90A-2518-4BC3-9421-D471870D42FE}"/>
              </a:ext>
            </a:extLst>
          </p:cNvPr>
          <p:cNvSpPr/>
          <p:nvPr/>
        </p:nvSpPr>
        <p:spPr>
          <a:xfrm>
            <a:off x="7901378" y="1379363"/>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A</a:t>
            </a:r>
          </a:p>
        </p:txBody>
      </p:sp>
      <p:cxnSp>
        <p:nvCxnSpPr>
          <p:cNvPr id="40" name="Straight Connector 39">
            <a:extLst>
              <a:ext uri="{FF2B5EF4-FFF2-40B4-BE49-F238E27FC236}">
                <a16:creationId xmlns:a16="http://schemas.microsoft.com/office/drawing/2014/main" id="{261ED253-3598-46D2-A3B1-DA28F81252FE}"/>
              </a:ext>
            </a:extLst>
          </p:cNvPr>
          <p:cNvCxnSpPr>
            <a:cxnSpLocks/>
          </p:cNvCxnSpPr>
          <p:nvPr/>
        </p:nvCxnSpPr>
        <p:spPr>
          <a:xfrm>
            <a:off x="8481750" y="2154063"/>
            <a:ext cx="126304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1" name="Content Placeholder 2">
            <a:extLst>
              <a:ext uri="{FF2B5EF4-FFF2-40B4-BE49-F238E27FC236}">
                <a16:creationId xmlns:a16="http://schemas.microsoft.com/office/drawing/2014/main" id="{D7C5D982-068C-4A88-9270-3BDFB14D666D}"/>
              </a:ext>
            </a:extLst>
          </p:cNvPr>
          <p:cNvSpPr txBox="1">
            <a:spLocks/>
          </p:cNvSpPr>
          <p:nvPr/>
        </p:nvSpPr>
        <p:spPr>
          <a:xfrm>
            <a:off x="10326035" y="1466632"/>
            <a:ext cx="1816620" cy="87999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owers</a:t>
            </a:r>
            <a:endParaRPr lang="en-US" sz="5400" b="1" dirty="0">
              <a:solidFill>
                <a:schemeClr val="bg1"/>
              </a:solidFill>
              <a:effectLst>
                <a:outerShdw blurRad="38100" dist="38100" dir="2700000" algn="tl">
                  <a:srgbClr val="000000">
                    <a:alpha val="43137"/>
                  </a:srgbClr>
                </a:outerShdw>
              </a:effectLst>
            </a:endParaRPr>
          </a:p>
        </p:txBody>
      </p:sp>
      <p:sp>
        <p:nvSpPr>
          <p:cNvPr id="42" name="Action Button: Blank 41">
            <a:hlinkClick r:id="" action="ppaction://noaction" highlightClick="1"/>
            <a:extLst>
              <a:ext uri="{FF2B5EF4-FFF2-40B4-BE49-F238E27FC236}">
                <a16:creationId xmlns:a16="http://schemas.microsoft.com/office/drawing/2014/main" id="{3DDAA532-02F8-434A-B571-3D2271AA9658}"/>
              </a:ext>
            </a:extLst>
          </p:cNvPr>
          <p:cNvSpPr/>
          <p:nvPr/>
        </p:nvSpPr>
        <p:spPr>
          <a:xfrm>
            <a:off x="9808292" y="1378950"/>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P</a:t>
            </a:r>
          </a:p>
        </p:txBody>
      </p:sp>
      <p:cxnSp>
        <p:nvCxnSpPr>
          <p:cNvPr id="43" name="Straight Connector 42">
            <a:extLst>
              <a:ext uri="{FF2B5EF4-FFF2-40B4-BE49-F238E27FC236}">
                <a16:creationId xmlns:a16="http://schemas.microsoft.com/office/drawing/2014/main" id="{4140FD33-BD42-4D95-B14B-62C11B10527E}"/>
              </a:ext>
            </a:extLst>
          </p:cNvPr>
          <p:cNvCxnSpPr>
            <a:cxnSpLocks/>
          </p:cNvCxnSpPr>
          <p:nvPr/>
        </p:nvCxnSpPr>
        <p:spPr>
          <a:xfrm>
            <a:off x="10388664" y="2153650"/>
            <a:ext cx="1638236" cy="413"/>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5" name="Content Placeholder 2">
            <a:extLst>
              <a:ext uri="{FF2B5EF4-FFF2-40B4-BE49-F238E27FC236}">
                <a16:creationId xmlns:a16="http://schemas.microsoft.com/office/drawing/2014/main" id="{B15B616C-ED2E-497C-BF62-89A9737CDE82}"/>
              </a:ext>
            </a:extLst>
          </p:cNvPr>
          <p:cNvSpPr txBox="1">
            <a:spLocks/>
          </p:cNvSpPr>
          <p:nvPr/>
        </p:nvSpPr>
        <p:spPr>
          <a:xfrm>
            <a:off x="4747540" y="4829173"/>
            <a:ext cx="1421530"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a:solidFill>
                  <a:schemeClr val="bg1"/>
                </a:solidFill>
                <a:effectLst>
                  <a:outerShdw blurRad="38100" dist="38100" dir="2700000" algn="tl">
                    <a:srgbClr val="000000">
                      <a:alpha val="43137"/>
                    </a:srgbClr>
                  </a:outerShdw>
                </a:effectLst>
              </a:rPr>
              <a:t>earl</a:t>
            </a:r>
          </a:p>
        </p:txBody>
      </p:sp>
      <p:sp>
        <p:nvSpPr>
          <p:cNvPr id="46" name="Action Button: Blank 45">
            <a:hlinkClick r:id="" action="ppaction://noaction" highlightClick="1"/>
            <a:extLst>
              <a:ext uri="{FF2B5EF4-FFF2-40B4-BE49-F238E27FC236}">
                <a16:creationId xmlns:a16="http://schemas.microsoft.com/office/drawing/2014/main" id="{B3DA94EF-BA06-4164-BE84-AD85A58B41A7}"/>
              </a:ext>
            </a:extLst>
          </p:cNvPr>
          <p:cNvSpPr/>
          <p:nvPr/>
        </p:nvSpPr>
        <p:spPr>
          <a:xfrm>
            <a:off x="4229797" y="4741491"/>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P</a:t>
            </a:r>
          </a:p>
        </p:txBody>
      </p:sp>
      <p:cxnSp>
        <p:nvCxnSpPr>
          <p:cNvPr id="47" name="Straight Connector 46">
            <a:extLst>
              <a:ext uri="{FF2B5EF4-FFF2-40B4-BE49-F238E27FC236}">
                <a16:creationId xmlns:a16="http://schemas.microsoft.com/office/drawing/2014/main" id="{01B85EE5-9BE9-4DF1-8CA5-FB6B5C62CC41}"/>
              </a:ext>
            </a:extLst>
          </p:cNvPr>
          <p:cNvCxnSpPr>
            <a:cxnSpLocks/>
          </p:cNvCxnSpPr>
          <p:nvPr/>
        </p:nvCxnSpPr>
        <p:spPr>
          <a:xfrm flipV="1">
            <a:off x="4810169" y="5516191"/>
            <a:ext cx="1164923" cy="1"/>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8" name="Content Placeholder 2">
            <a:extLst>
              <a:ext uri="{FF2B5EF4-FFF2-40B4-BE49-F238E27FC236}">
                <a16:creationId xmlns:a16="http://schemas.microsoft.com/office/drawing/2014/main" id="{49E16FD6-27F7-488B-AD90-37B4129CA0C7}"/>
              </a:ext>
            </a:extLst>
          </p:cNvPr>
          <p:cNvSpPr txBox="1">
            <a:spLocks/>
          </p:cNvSpPr>
          <p:nvPr/>
        </p:nvSpPr>
        <p:spPr>
          <a:xfrm>
            <a:off x="6654454" y="4828760"/>
            <a:ext cx="1816620"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a:solidFill>
                  <a:schemeClr val="bg1"/>
                </a:solidFill>
                <a:effectLst>
                  <a:outerShdw blurRad="38100" dist="38100" dir="2700000" algn="tl">
                    <a:srgbClr val="000000">
                      <a:alpha val="43137"/>
                    </a:srgbClr>
                  </a:outerShdw>
                </a:effectLst>
              </a:rPr>
              <a:t>arbor</a:t>
            </a:r>
          </a:p>
        </p:txBody>
      </p:sp>
      <p:sp>
        <p:nvSpPr>
          <p:cNvPr id="49" name="Action Button: Blank 48">
            <a:hlinkClick r:id="" action="ppaction://noaction" highlightClick="1"/>
            <a:extLst>
              <a:ext uri="{FF2B5EF4-FFF2-40B4-BE49-F238E27FC236}">
                <a16:creationId xmlns:a16="http://schemas.microsoft.com/office/drawing/2014/main" id="{E90872BC-CDFF-4E5F-9798-5B25B066F85A}"/>
              </a:ext>
            </a:extLst>
          </p:cNvPr>
          <p:cNvSpPr/>
          <p:nvPr/>
        </p:nvSpPr>
        <p:spPr>
          <a:xfrm>
            <a:off x="6136711" y="4741078"/>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H</a:t>
            </a:r>
          </a:p>
        </p:txBody>
      </p:sp>
      <p:cxnSp>
        <p:nvCxnSpPr>
          <p:cNvPr id="50" name="Straight Connector 49">
            <a:extLst>
              <a:ext uri="{FF2B5EF4-FFF2-40B4-BE49-F238E27FC236}">
                <a16:creationId xmlns:a16="http://schemas.microsoft.com/office/drawing/2014/main" id="{90CF5419-9237-48E9-ADD5-E18125C7BFCD}"/>
              </a:ext>
            </a:extLst>
          </p:cNvPr>
          <p:cNvCxnSpPr>
            <a:cxnSpLocks/>
          </p:cNvCxnSpPr>
          <p:nvPr/>
        </p:nvCxnSpPr>
        <p:spPr>
          <a:xfrm>
            <a:off x="6717083" y="5515778"/>
            <a:ext cx="1592372" cy="413"/>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56" name="Action Button: Blank 55">
            <a:hlinkClick r:id="" action="ppaction://noaction" highlightClick="1"/>
            <a:extLst>
              <a:ext uri="{FF2B5EF4-FFF2-40B4-BE49-F238E27FC236}">
                <a16:creationId xmlns:a16="http://schemas.microsoft.com/office/drawing/2014/main" id="{E20CA749-DF36-4920-80A3-F81B4B85A084}"/>
              </a:ext>
            </a:extLst>
          </p:cNvPr>
          <p:cNvSpPr/>
          <p:nvPr/>
        </p:nvSpPr>
        <p:spPr>
          <a:xfrm>
            <a:off x="139700" y="428577"/>
            <a:ext cx="1244600" cy="596901"/>
          </a:xfrm>
          <a:prstGeom prst="actionButtonBlank">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Question Start</a:t>
            </a:r>
          </a:p>
        </p:txBody>
      </p:sp>
      <p:sp>
        <p:nvSpPr>
          <p:cNvPr id="44" name="Decagon 43">
            <a:extLst>
              <a:ext uri="{FF2B5EF4-FFF2-40B4-BE49-F238E27FC236}">
                <a16:creationId xmlns:a16="http://schemas.microsoft.com/office/drawing/2014/main" id="{9165A81B-D57C-4CF3-B7C7-B1249E7BCBE6}"/>
              </a:ext>
            </a:extLst>
          </p:cNvPr>
          <p:cNvSpPr/>
          <p:nvPr/>
        </p:nvSpPr>
        <p:spPr>
          <a:xfrm>
            <a:off x="11131469" y="95081"/>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0</a:t>
            </a:r>
          </a:p>
        </p:txBody>
      </p:sp>
      <p:sp>
        <p:nvSpPr>
          <p:cNvPr id="51" name="TextBox 50">
            <a:extLst>
              <a:ext uri="{FF2B5EF4-FFF2-40B4-BE49-F238E27FC236}">
                <a16:creationId xmlns:a16="http://schemas.microsoft.com/office/drawing/2014/main" id="{4A847461-AE99-4AEE-8609-CECFF23133B4}"/>
              </a:ext>
            </a:extLst>
          </p:cNvPr>
          <p:cNvSpPr txBox="1"/>
          <p:nvPr/>
        </p:nvSpPr>
        <p:spPr>
          <a:xfrm>
            <a:off x="11145258" y="1038887"/>
            <a:ext cx="952863"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TIMER</a:t>
            </a:r>
          </a:p>
        </p:txBody>
      </p:sp>
      <p:sp>
        <p:nvSpPr>
          <p:cNvPr id="52" name="Decagon 51">
            <a:extLst>
              <a:ext uri="{FF2B5EF4-FFF2-40B4-BE49-F238E27FC236}">
                <a16:creationId xmlns:a16="http://schemas.microsoft.com/office/drawing/2014/main" id="{4918C3F7-A6CE-481E-BDB2-70389F88080A}"/>
              </a:ext>
            </a:extLst>
          </p:cNvPr>
          <p:cNvSpPr/>
          <p:nvPr/>
        </p:nvSpPr>
        <p:spPr>
          <a:xfrm>
            <a:off x="11139535" y="99050"/>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a:t>
            </a:r>
          </a:p>
        </p:txBody>
      </p:sp>
      <p:sp>
        <p:nvSpPr>
          <p:cNvPr id="53" name="Decagon 52">
            <a:extLst>
              <a:ext uri="{FF2B5EF4-FFF2-40B4-BE49-F238E27FC236}">
                <a16:creationId xmlns:a16="http://schemas.microsoft.com/office/drawing/2014/main" id="{A788C6CA-1158-4D2D-B354-0DC57F9A741B}"/>
              </a:ext>
            </a:extLst>
          </p:cNvPr>
          <p:cNvSpPr/>
          <p:nvPr/>
        </p:nvSpPr>
        <p:spPr>
          <a:xfrm>
            <a:off x="11140580"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a:t>
            </a:r>
          </a:p>
        </p:txBody>
      </p:sp>
      <p:sp>
        <p:nvSpPr>
          <p:cNvPr id="54" name="Decagon 53">
            <a:extLst>
              <a:ext uri="{FF2B5EF4-FFF2-40B4-BE49-F238E27FC236}">
                <a16:creationId xmlns:a16="http://schemas.microsoft.com/office/drawing/2014/main" id="{C0A1EF0A-6BE8-4F35-8E6C-94574C4D0190}"/>
              </a:ext>
            </a:extLst>
          </p:cNvPr>
          <p:cNvSpPr/>
          <p:nvPr/>
        </p:nvSpPr>
        <p:spPr>
          <a:xfrm>
            <a:off x="11136404" y="96802"/>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3</a:t>
            </a:r>
          </a:p>
        </p:txBody>
      </p:sp>
      <p:sp>
        <p:nvSpPr>
          <p:cNvPr id="55" name="Decagon 54">
            <a:extLst>
              <a:ext uri="{FF2B5EF4-FFF2-40B4-BE49-F238E27FC236}">
                <a16:creationId xmlns:a16="http://schemas.microsoft.com/office/drawing/2014/main" id="{C5AEE652-C4CC-45BB-881F-C2FA14978171}"/>
              </a:ext>
            </a:extLst>
          </p:cNvPr>
          <p:cNvSpPr/>
          <p:nvPr/>
        </p:nvSpPr>
        <p:spPr>
          <a:xfrm>
            <a:off x="11140651" y="98525"/>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4</a:t>
            </a:r>
          </a:p>
        </p:txBody>
      </p:sp>
      <p:sp>
        <p:nvSpPr>
          <p:cNvPr id="57" name="Decagon 56">
            <a:extLst>
              <a:ext uri="{FF2B5EF4-FFF2-40B4-BE49-F238E27FC236}">
                <a16:creationId xmlns:a16="http://schemas.microsoft.com/office/drawing/2014/main" id="{03C3FE2F-7D2A-4C97-9C0E-233C24EAEA70}"/>
              </a:ext>
            </a:extLst>
          </p:cNvPr>
          <p:cNvSpPr/>
          <p:nvPr/>
        </p:nvSpPr>
        <p:spPr>
          <a:xfrm>
            <a:off x="11140618" y="9852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5</a:t>
            </a:r>
          </a:p>
        </p:txBody>
      </p:sp>
      <p:sp>
        <p:nvSpPr>
          <p:cNvPr id="58" name="Decagon 57">
            <a:extLst>
              <a:ext uri="{FF2B5EF4-FFF2-40B4-BE49-F238E27FC236}">
                <a16:creationId xmlns:a16="http://schemas.microsoft.com/office/drawing/2014/main" id="{BAA86A25-FCBE-4EE2-9C44-5E14D9C21763}"/>
              </a:ext>
            </a:extLst>
          </p:cNvPr>
          <p:cNvSpPr/>
          <p:nvPr/>
        </p:nvSpPr>
        <p:spPr>
          <a:xfrm>
            <a:off x="11139255" y="99827"/>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6</a:t>
            </a:r>
          </a:p>
        </p:txBody>
      </p:sp>
      <p:sp>
        <p:nvSpPr>
          <p:cNvPr id="59" name="Decagon 58">
            <a:extLst>
              <a:ext uri="{FF2B5EF4-FFF2-40B4-BE49-F238E27FC236}">
                <a16:creationId xmlns:a16="http://schemas.microsoft.com/office/drawing/2014/main" id="{E9736073-508D-47A3-82ED-80B870DC6E4B}"/>
              </a:ext>
            </a:extLst>
          </p:cNvPr>
          <p:cNvSpPr/>
          <p:nvPr/>
        </p:nvSpPr>
        <p:spPr>
          <a:xfrm>
            <a:off x="11140650" y="97454"/>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7</a:t>
            </a:r>
          </a:p>
        </p:txBody>
      </p:sp>
      <p:sp>
        <p:nvSpPr>
          <p:cNvPr id="60" name="Decagon 59">
            <a:extLst>
              <a:ext uri="{FF2B5EF4-FFF2-40B4-BE49-F238E27FC236}">
                <a16:creationId xmlns:a16="http://schemas.microsoft.com/office/drawing/2014/main" id="{984E08FB-06BB-4C38-99C4-EBD31317FC63}"/>
              </a:ext>
            </a:extLst>
          </p:cNvPr>
          <p:cNvSpPr/>
          <p:nvPr/>
        </p:nvSpPr>
        <p:spPr>
          <a:xfrm>
            <a:off x="11137584"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8</a:t>
            </a:r>
          </a:p>
        </p:txBody>
      </p:sp>
      <p:sp>
        <p:nvSpPr>
          <p:cNvPr id="61" name="Decagon 60">
            <a:extLst>
              <a:ext uri="{FF2B5EF4-FFF2-40B4-BE49-F238E27FC236}">
                <a16:creationId xmlns:a16="http://schemas.microsoft.com/office/drawing/2014/main" id="{4E3E23DD-2CD1-4394-8618-7008E3EE18DF}"/>
              </a:ext>
            </a:extLst>
          </p:cNvPr>
          <p:cNvSpPr/>
          <p:nvPr/>
        </p:nvSpPr>
        <p:spPr>
          <a:xfrm>
            <a:off x="11137347" y="96805"/>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9</a:t>
            </a:r>
          </a:p>
        </p:txBody>
      </p:sp>
      <p:sp>
        <p:nvSpPr>
          <p:cNvPr id="62" name="Decagon 61">
            <a:extLst>
              <a:ext uri="{FF2B5EF4-FFF2-40B4-BE49-F238E27FC236}">
                <a16:creationId xmlns:a16="http://schemas.microsoft.com/office/drawing/2014/main" id="{9935B1D5-F0A3-4721-B161-5B9C0884AD3F}"/>
              </a:ext>
            </a:extLst>
          </p:cNvPr>
          <p:cNvSpPr/>
          <p:nvPr/>
        </p:nvSpPr>
        <p:spPr>
          <a:xfrm>
            <a:off x="11139847" y="99124"/>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10</a:t>
            </a:r>
          </a:p>
        </p:txBody>
      </p:sp>
      <p:sp>
        <p:nvSpPr>
          <p:cNvPr id="63" name="Decagon 62">
            <a:extLst>
              <a:ext uri="{FF2B5EF4-FFF2-40B4-BE49-F238E27FC236}">
                <a16:creationId xmlns:a16="http://schemas.microsoft.com/office/drawing/2014/main" id="{1E2AF1E7-E20A-4817-BBF7-CD2B8592F8EE}"/>
              </a:ext>
            </a:extLst>
          </p:cNvPr>
          <p:cNvSpPr/>
          <p:nvPr/>
        </p:nvSpPr>
        <p:spPr>
          <a:xfrm>
            <a:off x="11138892" y="98162"/>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11</a:t>
            </a:r>
          </a:p>
        </p:txBody>
      </p:sp>
      <p:sp>
        <p:nvSpPr>
          <p:cNvPr id="64" name="Decagon 63">
            <a:extLst>
              <a:ext uri="{FF2B5EF4-FFF2-40B4-BE49-F238E27FC236}">
                <a16:creationId xmlns:a16="http://schemas.microsoft.com/office/drawing/2014/main" id="{1BE7ABE7-2E0A-442B-95F1-8217FECEAE51}"/>
              </a:ext>
            </a:extLst>
          </p:cNvPr>
          <p:cNvSpPr/>
          <p:nvPr/>
        </p:nvSpPr>
        <p:spPr>
          <a:xfrm>
            <a:off x="11137350" y="95466"/>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12</a:t>
            </a:r>
          </a:p>
        </p:txBody>
      </p:sp>
      <p:sp>
        <p:nvSpPr>
          <p:cNvPr id="65" name="Decagon 64">
            <a:extLst>
              <a:ext uri="{FF2B5EF4-FFF2-40B4-BE49-F238E27FC236}">
                <a16:creationId xmlns:a16="http://schemas.microsoft.com/office/drawing/2014/main" id="{D900C3BC-E245-4481-A0CD-5B44B260FA7C}"/>
              </a:ext>
            </a:extLst>
          </p:cNvPr>
          <p:cNvSpPr/>
          <p:nvPr/>
        </p:nvSpPr>
        <p:spPr>
          <a:xfrm>
            <a:off x="11138934" y="99180"/>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13</a:t>
            </a:r>
          </a:p>
        </p:txBody>
      </p:sp>
      <p:sp>
        <p:nvSpPr>
          <p:cNvPr id="66" name="Decagon 65">
            <a:extLst>
              <a:ext uri="{FF2B5EF4-FFF2-40B4-BE49-F238E27FC236}">
                <a16:creationId xmlns:a16="http://schemas.microsoft.com/office/drawing/2014/main" id="{0B62C872-E920-4B2E-92F2-1434AFA4A921}"/>
              </a:ext>
            </a:extLst>
          </p:cNvPr>
          <p:cNvSpPr/>
          <p:nvPr/>
        </p:nvSpPr>
        <p:spPr>
          <a:xfrm>
            <a:off x="11137899" y="99124"/>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14</a:t>
            </a:r>
          </a:p>
        </p:txBody>
      </p:sp>
      <p:sp>
        <p:nvSpPr>
          <p:cNvPr id="67" name="Decagon 66">
            <a:extLst>
              <a:ext uri="{FF2B5EF4-FFF2-40B4-BE49-F238E27FC236}">
                <a16:creationId xmlns:a16="http://schemas.microsoft.com/office/drawing/2014/main" id="{F3C5C736-90B1-4479-AEB7-99A64B692598}"/>
              </a:ext>
            </a:extLst>
          </p:cNvPr>
          <p:cNvSpPr/>
          <p:nvPr/>
        </p:nvSpPr>
        <p:spPr>
          <a:xfrm>
            <a:off x="11135466" y="97120"/>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15</a:t>
            </a:r>
          </a:p>
        </p:txBody>
      </p:sp>
      <p:sp>
        <p:nvSpPr>
          <p:cNvPr id="68" name="Decagon 67">
            <a:extLst>
              <a:ext uri="{FF2B5EF4-FFF2-40B4-BE49-F238E27FC236}">
                <a16:creationId xmlns:a16="http://schemas.microsoft.com/office/drawing/2014/main" id="{57D83BA9-BF88-4437-AC3C-545D505FA1EC}"/>
              </a:ext>
            </a:extLst>
          </p:cNvPr>
          <p:cNvSpPr/>
          <p:nvPr/>
        </p:nvSpPr>
        <p:spPr>
          <a:xfrm>
            <a:off x="11134508"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16</a:t>
            </a:r>
          </a:p>
        </p:txBody>
      </p:sp>
      <p:sp>
        <p:nvSpPr>
          <p:cNvPr id="69" name="Decagon 68">
            <a:extLst>
              <a:ext uri="{FF2B5EF4-FFF2-40B4-BE49-F238E27FC236}">
                <a16:creationId xmlns:a16="http://schemas.microsoft.com/office/drawing/2014/main" id="{894BE953-AF9A-4CBF-8B27-44E99B016E80}"/>
              </a:ext>
            </a:extLst>
          </p:cNvPr>
          <p:cNvSpPr/>
          <p:nvPr/>
        </p:nvSpPr>
        <p:spPr>
          <a:xfrm>
            <a:off x="11136338" y="9880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17</a:t>
            </a:r>
          </a:p>
        </p:txBody>
      </p:sp>
      <p:sp>
        <p:nvSpPr>
          <p:cNvPr id="70" name="Decagon 69">
            <a:extLst>
              <a:ext uri="{FF2B5EF4-FFF2-40B4-BE49-F238E27FC236}">
                <a16:creationId xmlns:a16="http://schemas.microsoft.com/office/drawing/2014/main" id="{DFC33143-4A2A-4481-A6BA-9E3D98D4ACB2}"/>
              </a:ext>
            </a:extLst>
          </p:cNvPr>
          <p:cNvSpPr/>
          <p:nvPr/>
        </p:nvSpPr>
        <p:spPr>
          <a:xfrm>
            <a:off x="11136218" y="99827"/>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18</a:t>
            </a:r>
          </a:p>
        </p:txBody>
      </p:sp>
      <p:sp>
        <p:nvSpPr>
          <p:cNvPr id="71" name="Decagon 70">
            <a:extLst>
              <a:ext uri="{FF2B5EF4-FFF2-40B4-BE49-F238E27FC236}">
                <a16:creationId xmlns:a16="http://schemas.microsoft.com/office/drawing/2014/main" id="{1FBF55D3-8763-41BF-88A3-EC289207F702}"/>
              </a:ext>
            </a:extLst>
          </p:cNvPr>
          <p:cNvSpPr/>
          <p:nvPr/>
        </p:nvSpPr>
        <p:spPr>
          <a:xfrm>
            <a:off x="11135799" y="9654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19</a:t>
            </a:r>
          </a:p>
        </p:txBody>
      </p:sp>
      <p:sp>
        <p:nvSpPr>
          <p:cNvPr id="72" name="Decagon 71">
            <a:extLst>
              <a:ext uri="{FF2B5EF4-FFF2-40B4-BE49-F238E27FC236}">
                <a16:creationId xmlns:a16="http://schemas.microsoft.com/office/drawing/2014/main" id="{0820368A-AC0A-493E-9891-8BE466759377}"/>
              </a:ext>
            </a:extLst>
          </p:cNvPr>
          <p:cNvSpPr/>
          <p:nvPr/>
        </p:nvSpPr>
        <p:spPr>
          <a:xfrm>
            <a:off x="11134659" y="98266"/>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20</a:t>
            </a:r>
          </a:p>
        </p:txBody>
      </p:sp>
      <p:sp>
        <p:nvSpPr>
          <p:cNvPr id="73" name="Decagon 72">
            <a:extLst>
              <a:ext uri="{FF2B5EF4-FFF2-40B4-BE49-F238E27FC236}">
                <a16:creationId xmlns:a16="http://schemas.microsoft.com/office/drawing/2014/main" id="{A9CA5B11-ABBB-4037-B541-EEE2E37F1283}"/>
              </a:ext>
            </a:extLst>
          </p:cNvPr>
          <p:cNvSpPr/>
          <p:nvPr/>
        </p:nvSpPr>
        <p:spPr>
          <a:xfrm>
            <a:off x="11136338"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21</a:t>
            </a:r>
          </a:p>
        </p:txBody>
      </p:sp>
      <p:sp>
        <p:nvSpPr>
          <p:cNvPr id="74" name="Decagon 73">
            <a:extLst>
              <a:ext uri="{FF2B5EF4-FFF2-40B4-BE49-F238E27FC236}">
                <a16:creationId xmlns:a16="http://schemas.microsoft.com/office/drawing/2014/main" id="{F86E196B-6BF6-4D59-8DC2-5FF1F2341DAB}"/>
              </a:ext>
            </a:extLst>
          </p:cNvPr>
          <p:cNvSpPr/>
          <p:nvPr/>
        </p:nvSpPr>
        <p:spPr>
          <a:xfrm>
            <a:off x="11135686" y="97693"/>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22</a:t>
            </a:r>
          </a:p>
        </p:txBody>
      </p:sp>
      <p:sp>
        <p:nvSpPr>
          <p:cNvPr id="75" name="Decagon 74">
            <a:extLst>
              <a:ext uri="{FF2B5EF4-FFF2-40B4-BE49-F238E27FC236}">
                <a16:creationId xmlns:a16="http://schemas.microsoft.com/office/drawing/2014/main" id="{FFCE4E3D-2090-4783-ADDF-9A544AE5032C}"/>
              </a:ext>
            </a:extLst>
          </p:cNvPr>
          <p:cNvSpPr/>
          <p:nvPr/>
        </p:nvSpPr>
        <p:spPr>
          <a:xfrm>
            <a:off x="11135686" y="97693"/>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23</a:t>
            </a:r>
          </a:p>
        </p:txBody>
      </p:sp>
      <p:sp>
        <p:nvSpPr>
          <p:cNvPr id="76" name="Decagon 75">
            <a:extLst>
              <a:ext uri="{FF2B5EF4-FFF2-40B4-BE49-F238E27FC236}">
                <a16:creationId xmlns:a16="http://schemas.microsoft.com/office/drawing/2014/main" id="{5DD951AD-DDBA-4C0A-A6E3-3A8F009B6777}"/>
              </a:ext>
            </a:extLst>
          </p:cNvPr>
          <p:cNvSpPr/>
          <p:nvPr/>
        </p:nvSpPr>
        <p:spPr>
          <a:xfrm>
            <a:off x="11131471"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24</a:t>
            </a:r>
          </a:p>
        </p:txBody>
      </p:sp>
      <p:sp>
        <p:nvSpPr>
          <p:cNvPr id="77" name="Decagon 76">
            <a:extLst>
              <a:ext uri="{FF2B5EF4-FFF2-40B4-BE49-F238E27FC236}">
                <a16:creationId xmlns:a16="http://schemas.microsoft.com/office/drawing/2014/main" id="{178F088B-20A7-4478-B70C-5F6FEA5DE544}"/>
              </a:ext>
            </a:extLst>
          </p:cNvPr>
          <p:cNvSpPr/>
          <p:nvPr/>
        </p:nvSpPr>
        <p:spPr>
          <a:xfrm>
            <a:off x="11137824"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25</a:t>
            </a:r>
          </a:p>
        </p:txBody>
      </p:sp>
      <p:sp>
        <p:nvSpPr>
          <p:cNvPr id="78" name="Decagon 77">
            <a:extLst>
              <a:ext uri="{FF2B5EF4-FFF2-40B4-BE49-F238E27FC236}">
                <a16:creationId xmlns:a16="http://schemas.microsoft.com/office/drawing/2014/main" id="{27A746FA-4FA7-455E-BE26-EE72CF7DA507}"/>
              </a:ext>
            </a:extLst>
          </p:cNvPr>
          <p:cNvSpPr/>
          <p:nvPr/>
        </p:nvSpPr>
        <p:spPr>
          <a:xfrm>
            <a:off x="11134787" y="10154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26</a:t>
            </a:r>
          </a:p>
        </p:txBody>
      </p:sp>
      <p:sp>
        <p:nvSpPr>
          <p:cNvPr id="79" name="Decagon 78">
            <a:extLst>
              <a:ext uri="{FF2B5EF4-FFF2-40B4-BE49-F238E27FC236}">
                <a16:creationId xmlns:a16="http://schemas.microsoft.com/office/drawing/2014/main" id="{C03C4F44-A8EF-4D07-BB7A-C8C0A71B6AF7}"/>
              </a:ext>
            </a:extLst>
          </p:cNvPr>
          <p:cNvSpPr/>
          <p:nvPr/>
        </p:nvSpPr>
        <p:spPr>
          <a:xfrm>
            <a:off x="11138342" y="98495"/>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27</a:t>
            </a:r>
          </a:p>
        </p:txBody>
      </p:sp>
      <p:sp>
        <p:nvSpPr>
          <p:cNvPr id="80" name="Decagon 79">
            <a:extLst>
              <a:ext uri="{FF2B5EF4-FFF2-40B4-BE49-F238E27FC236}">
                <a16:creationId xmlns:a16="http://schemas.microsoft.com/office/drawing/2014/main" id="{3BA9303D-29BC-48B3-B6A3-39C3BAB0CDA6}"/>
              </a:ext>
            </a:extLst>
          </p:cNvPr>
          <p:cNvSpPr/>
          <p:nvPr/>
        </p:nvSpPr>
        <p:spPr>
          <a:xfrm>
            <a:off x="11138341" y="96857"/>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28</a:t>
            </a:r>
          </a:p>
        </p:txBody>
      </p:sp>
      <p:sp>
        <p:nvSpPr>
          <p:cNvPr id="81" name="Decagon 80">
            <a:extLst>
              <a:ext uri="{FF2B5EF4-FFF2-40B4-BE49-F238E27FC236}">
                <a16:creationId xmlns:a16="http://schemas.microsoft.com/office/drawing/2014/main" id="{BE552616-0563-4CE1-B248-545785B6BBFF}"/>
              </a:ext>
            </a:extLst>
          </p:cNvPr>
          <p:cNvSpPr/>
          <p:nvPr/>
        </p:nvSpPr>
        <p:spPr>
          <a:xfrm>
            <a:off x="11138340" y="9928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29</a:t>
            </a:r>
          </a:p>
        </p:txBody>
      </p:sp>
      <p:sp>
        <p:nvSpPr>
          <p:cNvPr id="82" name="Decagon 81">
            <a:extLst>
              <a:ext uri="{FF2B5EF4-FFF2-40B4-BE49-F238E27FC236}">
                <a16:creationId xmlns:a16="http://schemas.microsoft.com/office/drawing/2014/main" id="{DBC17B22-E0F0-4624-A036-0F6E962318CC}"/>
              </a:ext>
            </a:extLst>
          </p:cNvPr>
          <p:cNvSpPr/>
          <p:nvPr/>
        </p:nvSpPr>
        <p:spPr>
          <a:xfrm>
            <a:off x="11131470" y="10154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30</a:t>
            </a:r>
          </a:p>
        </p:txBody>
      </p:sp>
      <p:sp>
        <p:nvSpPr>
          <p:cNvPr id="83" name="Action Button: Blank 82">
            <a:hlinkClick r:id="" action="ppaction://noaction" highlightClick="1"/>
            <a:extLst>
              <a:ext uri="{FF2B5EF4-FFF2-40B4-BE49-F238E27FC236}">
                <a16:creationId xmlns:a16="http://schemas.microsoft.com/office/drawing/2014/main" id="{186043FA-A9B1-41A5-A6CE-F21D93ECBF84}"/>
              </a:ext>
            </a:extLst>
          </p:cNvPr>
          <p:cNvSpPr/>
          <p:nvPr/>
        </p:nvSpPr>
        <p:spPr>
          <a:xfrm>
            <a:off x="-17658" y="6858000"/>
            <a:ext cx="12192000" cy="6820756"/>
          </a:xfrm>
          <a:prstGeom prst="actionButtonBlank">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9915AFE5-BFC1-4CF4-9FC7-D0B543CEB412}"/>
              </a:ext>
            </a:extLst>
          </p:cNvPr>
          <p:cNvSpPr txBox="1">
            <a:spLocks/>
          </p:cNvSpPr>
          <p:nvPr/>
        </p:nvSpPr>
        <p:spPr>
          <a:xfrm>
            <a:off x="8085220" y="6136481"/>
            <a:ext cx="2315972" cy="82476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5400" b="1" dirty="0">
                <a:solidFill>
                  <a:schemeClr val="bg1"/>
                </a:solidFill>
                <a:effectLst>
                  <a:outerShdw blurRad="38100" dist="38100" dir="2700000" algn="tl">
                    <a:srgbClr val="000000">
                      <a:alpha val="43137"/>
                    </a:srgbClr>
                  </a:outerShdw>
                </a:effectLst>
              </a:rPr>
              <a:t>Team 2</a:t>
            </a:r>
          </a:p>
        </p:txBody>
      </p:sp>
      <p:sp>
        <p:nvSpPr>
          <p:cNvPr id="20" name="Content Placeholder 2">
            <a:extLst>
              <a:ext uri="{FF2B5EF4-FFF2-40B4-BE49-F238E27FC236}">
                <a16:creationId xmlns:a16="http://schemas.microsoft.com/office/drawing/2014/main" id="{98F991F7-18E5-43B3-959C-4E67F0531413}"/>
              </a:ext>
            </a:extLst>
          </p:cNvPr>
          <p:cNvSpPr txBox="1">
            <a:spLocks/>
          </p:cNvSpPr>
          <p:nvPr/>
        </p:nvSpPr>
        <p:spPr>
          <a:xfrm>
            <a:off x="1733851" y="6128725"/>
            <a:ext cx="2315972" cy="82476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a:solidFill>
                  <a:schemeClr val="bg1"/>
                </a:solidFill>
                <a:effectLst>
                  <a:outerShdw blurRad="38100" dist="38100" dir="2700000" algn="tl">
                    <a:srgbClr val="000000">
                      <a:alpha val="43137"/>
                    </a:srgbClr>
                  </a:outerShdw>
                </a:effectLst>
              </a:rPr>
              <a:t>Team 1</a:t>
            </a:r>
          </a:p>
        </p:txBody>
      </p:sp>
      <p:sp>
        <p:nvSpPr>
          <p:cNvPr id="24" name="Rectangle: Rounded Corners 23">
            <a:hlinkClick r:id="rId11" action="ppaction://hlinksldjump"/>
            <a:extLst>
              <a:ext uri="{FF2B5EF4-FFF2-40B4-BE49-F238E27FC236}">
                <a16:creationId xmlns:a16="http://schemas.microsoft.com/office/drawing/2014/main" id="{FFD2A8D7-1321-4D7B-93BA-084B0DABB3D5}"/>
              </a:ext>
            </a:extLst>
          </p:cNvPr>
          <p:cNvSpPr/>
          <p:nvPr/>
        </p:nvSpPr>
        <p:spPr>
          <a:xfrm>
            <a:off x="5596584" y="6205537"/>
            <a:ext cx="975665" cy="199697"/>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dirty="0">
                <a:effectLst>
                  <a:outerShdw blurRad="38100" dist="38100" dir="2700000" algn="tl">
                    <a:srgbClr val="000000">
                      <a:alpha val="43137"/>
                    </a:srgbClr>
                  </a:outerShdw>
                </a:effectLst>
              </a:rPr>
              <a:t>TEAMS</a:t>
            </a:r>
          </a:p>
        </p:txBody>
      </p:sp>
      <p:sp>
        <p:nvSpPr>
          <p:cNvPr id="25" name="Rectangle: Rounded Corners 24">
            <a:hlinkClick r:id="rId12" action="ppaction://hlinksldjump"/>
            <a:extLst>
              <a:ext uri="{FF2B5EF4-FFF2-40B4-BE49-F238E27FC236}">
                <a16:creationId xmlns:a16="http://schemas.microsoft.com/office/drawing/2014/main" id="{CE800D3D-5F01-45A6-912F-4B151B36405B}"/>
              </a:ext>
            </a:extLst>
          </p:cNvPr>
          <p:cNvSpPr/>
          <p:nvPr/>
        </p:nvSpPr>
        <p:spPr>
          <a:xfrm>
            <a:off x="139700" y="95081"/>
            <a:ext cx="1244600" cy="247116"/>
          </a:xfrm>
          <a:prstGeom prst="roundRect">
            <a:avLst/>
          </a:prstGeom>
          <a:ln>
            <a:solidFill>
              <a:schemeClr val="bg1"/>
            </a:solidFill>
          </a:ln>
          <a:effectLst>
            <a:outerShdw blurRad="63500" sx="102000" sy="102000" algn="ct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b="1" dirty="0">
                <a:effectLst>
                  <a:outerShdw blurRad="38100" dist="38100" dir="2700000" algn="tl">
                    <a:srgbClr val="000000">
                      <a:alpha val="43137"/>
                    </a:srgbClr>
                  </a:outerShdw>
                </a:effectLst>
              </a:rPr>
              <a:t>TIE BREAKER</a:t>
            </a:r>
          </a:p>
        </p:txBody>
      </p:sp>
      <p:sp>
        <p:nvSpPr>
          <p:cNvPr id="84" name="Action Button: Blank 83">
            <a:hlinkClick r:id="" action="ppaction://noaction" highlightClick="1"/>
            <a:extLst>
              <a:ext uri="{FF2B5EF4-FFF2-40B4-BE49-F238E27FC236}">
                <a16:creationId xmlns:a16="http://schemas.microsoft.com/office/drawing/2014/main" id="{40ED7156-20DD-4F69-B691-5DC84F9A9076}"/>
              </a:ext>
            </a:extLst>
          </p:cNvPr>
          <p:cNvSpPr/>
          <p:nvPr/>
        </p:nvSpPr>
        <p:spPr>
          <a:xfrm>
            <a:off x="126999" y="1111858"/>
            <a:ext cx="1244600" cy="333493"/>
          </a:xfrm>
          <a:prstGeom prst="actionButtonBlank">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Start Timer</a:t>
            </a:r>
          </a:p>
        </p:txBody>
      </p:sp>
    </p:spTree>
    <p:controls>
      <mc:AlternateContent xmlns:mc="http://schemas.openxmlformats.org/markup-compatibility/2006">
        <mc:Choice xmlns:v="urn:schemas-microsoft-com:vml" Requires="v">
          <p:control spid="4630" name="CommandButton1" r:id="rId2" imgW="952560" imgH="361800"/>
        </mc:Choice>
        <mc:Fallback>
          <p:control name="CommandButton1" r:id="rId2" imgW="952560" imgH="361800">
            <p:pic>
              <p:nvPicPr>
                <p:cNvPr id="7" name="CommandButton1">
                  <a:extLst>
                    <a:ext uri="{FF2B5EF4-FFF2-40B4-BE49-F238E27FC236}">
                      <a16:creationId xmlns:a16="http://schemas.microsoft.com/office/drawing/2014/main" id="{63584ABC-5919-49E5-A435-6B0E01EF20FF}"/>
                    </a:ext>
                  </a:extLst>
                </p:cNvPr>
                <p:cNvPicPr>
                  <a:picLocks/>
                </p:cNvPicPr>
                <p:nvPr/>
              </p:nvPicPr>
              <p:blipFill>
                <a:blip r:embed="rId13"/>
                <a:stretch>
                  <a:fillRect/>
                </a:stretch>
              </p:blipFill>
              <p:spPr>
                <a:xfrm>
                  <a:off x="5619749" y="6405235"/>
                  <a:ext cx="952500" cy="365126"/>
                </a:xfrm>
                <a:prstGeom prst="rect">
                  <a:avLst/>
                </a:prstGeom>
              </p:spPr>
            </p:pic>
          </p:control>
        </mc:Fallback>
      </mc:AlternateContent>
      <mc:AlternateContent xmlns:mc="http://schemas.openxmlformats.org/markup-compatibility/2006">
        <mc:Choice xmlns:v="urn:schemas-microsoft-com:vml" Requires="v">
          <p:control spid="4631" name="TextBox1" r:id="rId3" imgW="1685880" imgH="714240"/>
        </mc:Choice>
        <mc:Fallback>
          <p:control name="TextBox1" r:id="rId3" imgW="1685880" imgH="714240">
            <p:pic>
              <p:nvPicPr>
                <p:cNvPr id="8" name="TextBox1">
                  <a:extLst>
                    <a:ext uri="{FF2B5EF4-FFF2-40B4-BE49-F238E27FC236}">
                      <a16:creationId xmlns:a16="http://schemas.microsoft.com/office/drawing/2014/main" id="{D6190C34-2E6D-4FC0-9265-87F37E248AEB}"/>
                    </a:ext>
                  </a:extLst>
                </p:cNvPr>
                <p:cNvPicPr>
                  <a:picLocks/>
                </p:cNvPicPr>
                <p:nvPr/>
              </p:nvPicPr>
              <p:blipFill>
                <a:blip r:embed="rId14"/>
                <a:stretch>
                  <a:fillRect/>
                </a:stretch>
              </p:blipFill>
              <p:spPr>
                <a:xfrm>
                  <a:off x="5300662" y="1259109"/>
                  <a:ext cx="1684338" cy="713821"/>
                </a:xfrm>
                <a:prstGeom prst="rect">
                  <a:avLst/>
                </a:prstGeom>
              </p:spPr>
            </p:pic>
          </p:control>
        </mc:Fallback>
      </mc:AlternateContent>
      <mc:AlternateContent xmlns:mc="http://schemas.openxmlformats.org/markup-compatibility/2006">
        <mc:Choice xmlns:v="urn:schemas-microsoft-com:vml" Requires="v">
          <p:control spid="4632" name="TextBox2" r:id="rId4" imgW="1704960" imgH="714240"/>
        </mc:Choice>
        <mc:Fallback>
          <p:control name="TextBox2" r:id="rId4" imgW="1704960" imgH="714240">
            <p:pic>
              <p:nvPicPr>
                <p:cNvPr id="5" name="TextBox2">
                  <a:extLst>
                    <a:ext uri="{FF2B5EF4-FFF2-40B4-BE49-F238E27FC236}">
                      <a16:creationId xmlns:a16="http://schemas.microsoft.com/office/drawing/2014/main" id="{9E730E90-1649-489C-9129-78B2B86D147F}"/>
                    </a:ext>
                  </a:extLst>
                </p:cNvPr>
                <p:cNvPicPr>
                  <a:picLocks/>
                </p:cNvPicPr>
                <p:nvPr/>
              </p:nvPicPr>
              <p:blipFill>
                <a:blip r:embed="rId15"/>
                <a:stretch>
                  <a:fillRect/>
                </a:stretch>
              </p:blipFill>
              <p:spPr>
                <a:xfrm>
                  <a:off x="69214" y="6047656"/>
                  <a:ext cx="1709738" cy="713821"/>
                </a:xfrm>
                <a:prstGeom prst="rect">
                  <a:avLst/>
                </a:prstGeom>
              </p:spPr>
            </p:pic>
          </p:control>
        </mc:Fallback>
      </mc:AlternateContent>
      <mc:AlternateContent xmlns:mc="http://schemas.openxmlformats.org/markup-compatibility/2006">
        <mc:Choice xmlns:v="urn:schemas-microsoft-com:vml" Requires="v">
          <p:control spid="4633" name="TextBox3" r:id="rId5" imgW="1704960" imgH="714240"/>
        </mc:Choice>
        <mc:Fallback>
          <p:control name="TextBox3" r:id="rId5" imgW="1704960" imgH="714240">
            <p:pic>
              <p:nvPicPr>
                <p:cNvPr id="12" name="TextBox3">
                  <a:extLst>
                    <a:ext uri="{FF2B5EF4-FFF2-40B4-BE49-F238E27FC236}">
                      <a16:creationId xmlns:a16="http://schemas.microsoft.com/office/drawing/2014/main" id="{47244AC8-CEF9-427E-AA76-D85BCA8BF701}"/>
                    </a:ext>
                  </a:extLst>
                </p:cNvPr>
                <p:cNvPicPr>
                  <a:picLocks/>
                </p:cNvPicPr>
                <p:nvPr/>
              </p:nvPicPr>
              <p:blipFill>
                <a:blip r:embed="rId15"/>
                <a:stretch>
                  <a:fillRect/>
                </a:stretch>
              </p:blipFill>
              <p:spPr>
                <a:xfrm>
                  <a:off x="10413046" y="6056540"/>
                  <a:ext cx="1709738" cy="713821"/>
                </a:xfrm>
                <a:prstGeom prst="rect">
                  <a:avLst/>
                </a:prstGeom>
              </p:spPr>
            </p:pic>
          </p:control>
        </mc:Fallback>
      </mc:AlternateContent>
      <mc:AlternateContent xmlns:mc="http://schemas.openxmlformats.org/markup-compatibility/2006">
        <mc:Choice xmlns:v="urn:schemas-microsoft-com:vml" Requires="v">
          <p:control spid="4634" name="CommandButton2" r:id="rId6" imgW="1009800" imgH="304920"/>
        </mc:Choice>
        <mc:Fallback>
          <p:control name="CommandButton2" r:id="rId6" imgW="1009800" imgH="304920">
            <p:pic>
              <p:nvPicPr>
                <p:cNvPr id="21" name="CommandButton2">
                  <a:extLst>
                    <a:ext uri="{FF2B5EF4-FFF2-40B4-BE49-F238E27FC236}">
                      <a16:creationId xmlns:a16="http://schemas.microsoft.com/office/drawing/2014/main" id="{3754E618-440F-491B-998A-AE02D633E5B9}"/>
                    </a:ext>
                  </a:extLst>
                </p:cNvPr>
                <p:cNvPicPr>
                  <a:picLocks/>
                </p:cNvPicPr>
                <p:nvPr/>
              </p:nvPicPr>
              <p:blipFill>
                <a:blip r:embed="rId16"/>
                <a:stretch>
                  <a:fillRect/>
                </a:stretch>
              </p:blipFill>
              <p:spPr>
                <a:xfrm>
                  <a:off x="80210" y="5745497"/>
                  <a:ext cx="1013904" cy="306387"/>
                </a:xfrm>
                <a:prstGeom prst="rect">
                  <a:avLst/>
                </a:prstGeom>
              </p:spPr>
            </p:pic>
          </p:control>
        </mc:Fallback>
      </mc:AlternateContent>
      <mc:AlternateContent xmlns:mc="http://schemas.openxmlformats.org/markup-compatibility/2006">
        <mc:Choice xmlns:v="urn:schemas-microsoft-com:vml" Requires="v">
          <p:control spid="4635" name="CommandButton3" r:id="rId7" imgW="1019160" imgH="304920"/>
        </mc:Choice>
        <mc:Fallback>
          <p:control name="CommandButton3" r:id="rId7" imgW="1019160" imgH="304920">
            <p:pic>
              <p:nvPicPr>
                <p:cNvPr id="22" name="CommandButton3">
                  <a:extLst>
                    <a:ext uri="{FF2B5EF4-FFF2-40B4-BE49-F238E27FC236}">
                      <a16:creationId xmlns:a16="http://schemas.microsoft.com/office/drawing/2014/main" id="{2A661E6C-518E-445C-BFCE-B01976E7BC9F}"/>
                    </a:ext>
                  </a:extLst>
                </p:cNvPr>
                <p:cNvPicPr>
                  <a:picLocks/>
                </p:cNvPicPr>
                <p:nvPr/>
              </p:nvPicPr>
              <p:blipFill>
                <a:blip r:embed="rId17"/>
                <a:stretch>
                  <a:fillRect/>
                </a:stretch>
              </p:blipFill>
              <p:spPr>
                <a:xfrm>
                  <a:off x="11114197" y="5756634"/>
                  <a:ext cx="1013904" cy="306387"/>
                </a:xfrm>
                <a:prstGeom prst="rect">
                  <a:avLst/>
                </a:prstGeom>
              </p:spPr>
            </p:pic>
          </p:control>
        </mc:Fallback>
      </mc:AlternateContent>
      <mc:AlternateContent xmlns:mc="http://schemas.openxmlformats.org/markup-compatibility/2006">
        <mc:Choice xmlns:v="urn:schemas-microsoft-com:vml" Requires="v">
          <p:control spid="4636" name="CommandButton4" r:id="rId8" imgW="952560" imgH="257040"/>
        </mc:Choice>
        <mc:Fallback>
          <p:control name="CommandButton4" r:id="rId8" imgW="952560" imgH="257040">
            <p:pic>
              <p:nvPicPr>
                <p:cNvPr id="23" name="CommandButton4">
                  <a:extLst>
                    <a:ext uri="{FF2B5EF4-FFF2-40B4-BE49-F238E27FC236}">
                      <a16:creationId xmlns:a16="http://schemas.microsoft.com/office/drawing/2014/main" id="{E4F1358E-B4E2-459A-90B2-CD0709E10B8C}"/>
                    </a:ext>
                  </a:extLst>
                </p:cNvPr>
                <p:cNvPicPr>
                  <a:picLocks/>
                </p:cNvPicPr>
                <p:nvPr/>
              </p:nvPicPr>
              <p:blipFill>
                <a:blip r:embed="rId18"/>
                <a:stretch>
                  <a:fillRect/>
                </a:stretch>
              </p:blipFill>
              <p:spPr>
                <a:xfrm>
                  <a:off x="5613356" y="5969728"/>
                  <a:ext cx="952500" cy="254860"/>
                </a:xfrm>
                <a:prstGeom prst="rect">
                  <a:avLst/>
                </a:prstGeom>
              </p:spPr>
            </p:pic>
          </p:control>
        </mc:Fallback>
      </mc:AlternateContent>
    </p:controls>
    <p:extLst>
      <p:ext uri="{BB962C8B-B14F-4D97-AF65-F5344CB8AC3E}">
        <p14:creationId xmlns:p14="http://schemas.microsoft.com/office/powerpoint/2010/main" val="10186924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500"/>
                                        <p:tgtEl>
                                          <p:spTgt spid="17">
                                            <p:txEl>
                                              <p:pRg st="0" end="0"/>
                                            </p:txEl>
                                          </p:spTgt>
                                        </p:tgtEl>
                                      </p:cBhvr>
                                    </p:animEffec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27"/>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xEl>
                                              <p:pRg st="0" end="0"/>
                                            </p:txEl>
                                          </p:spTgt>
                                        </p:tgtEl>
                                        <p:attrNameLst>
                                          <p:attrName>style.visibility</p:attrName>
                                        </p:attrNameLst>
                                      </p:cBhvr>
                                      <p:to>
                                        <p:strVal val="visible"/>
                                      </p:to>
                                    </p:set>
                                    <p:animEffect transition="in" filter="fade">
                                      <p:cBhvr>
                                        <p:cTn id="31" dur="500"/>
                                        <p:tgtEl>
                                          <p:spTgt spid="26">
                                            <p:txEl>
                                              <p:pRg st="0" end="0"/>
                                            </p:txEl>
                                          </p:spTgt>
                                        </p:tgtEl>
                                      </p:cBhvr>
                                    </p:animEffect>
                                  </p:childTnLst>
                                </p:cTn>
                              </p:par>
                            </p:childTnLst>
                          </p:cTn>
                        </p:par>
                      </p:childTnLst>
                    </p:cTn>
                  </p:par>
                </p:childTnLst>
              </p:cTn>
              <p:nextCondLst>
                <p:cond evt="onClick" delay="0">
                  <p:tgtEl>
                    <p:spTgt spid="27"/>
                  </p:tgtEl>
                </p:cond>
              </p:nextCondLst>
            </p:seq>
            <p:seq concurrent="1" nextAc="seek">
              <p:cTn id="32" restart="whenNotActive" fill="hold" evtFilter="cancelBubble" nodeType="interactiveSeq">
                <p:stCondLst>
                  <p:cond evt="onClick" delay="0">
                    <p:tgtEl>
                      <p:spTgt spid="30"/>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fade">
                                      <p:cBhvr>
                                        <p:cTn id="37" dur="500"/>
                                        <p:tgtEl>
                                          <p:spTgt spid="29">
                                            <p:txEl>
                                              <p:pRg st="0" end="0"/>
                                            </p:txEl>
                                          </p:spTgt>
                                        </p:tgtEl>
                                      </p:cBhvr>
                                    </p:animEffect>
                                  </p:childTnLst>
                                </p:cTn>
                              </p:par>
                            </p:childTnLst>
                          </p:cTn>
                        </p:par>
                      </p:childTnLst>
                    </p:cTn>
                  </p:par>
                </p:childTnLst>
              </p:cTn>
              <p:nextCondLst>
                <p:cond evt="onClick" delay="0">
                  <p:tgtEl>
                    <p:spTgt spid="30"/>
                  </p:tgtEl>
                </p:cond>
              </p:nextCondLst>
            </p:seq>
            <p:seq concurrent="1" nextAc="seek">
              <p:cTn id="38" restart="whenNotActive" fill="hold" evtFilter="cancelBubble" nodeType="interactiveSeq">
                <p:stCondLst>
                  <p:cond evt="onClick" delay="0">
                    <p:tgtEl>
                      <p:spTgt spid="33"/>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2">
                                            <p:txEl>
                                              <p:pRg st="0" end="0"/>
                                            </p:txEl>
                                          </p:spTgt>
                                        </p:tgtEl>
                                        <p:attrNameLst>
                                          <p:attrName>style.visibility</p:attrName>
                                        </p:attrNameLst>
                                      </p:cBhvr>
                                      <p:to>
                                        <p:strVal val="visible"/>
                                      </p:to>
                                    </p:set>
                                    <p:animEffect transition="in" filter="fade">
                                      <p:cBhvr>
                                        <p:cTn id="43" dur="500"/>
                                        <p:tgtEl>
                                          <p:spTgt spid="32">
                                            <p:txEl>
                                              <p:pRg st="0" end="0"/>
                                            </p:txEl>
                                          </p:spTgt>
                                        </p:tgtEl>
                                      </p:cBhvr>
                                    </p:animEffect>
                                  </p:childTnLst>
                                </p:cTn>
                              </p:par>
                            </p:childTnLst>
                          </p:cTn>
                        </p:par>
                      </p:childTnLst>
                    </p:cTn>
                  </p:par>
                </p:childTnLst>
              </p:cTn>
              <p:nextCondLst>
                <p:cond evt="onClick" delay="0">
                  <p:tgtEl>
                    <p:spTgt spid="33"/>
                  </p:tgtEl>
                </p:cond>
              </p:nextCondLst>
            </p:seq>
            <p:seq concurrent="1" nextAc="seek">
              <p:cTn id="44" restart="whenNotActive" fill="hold" evtFilter="cancelBubble" nodeType="interactiveSeq">
                <p:stCondLst>
                  <p:cond evt="onClick" delay="0">
                    <p:tgtEl>
                      <p:spTgt spid="3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xEl>
                                              <p:pRg st="0" end="0"/>
                                            </p:txEl>
                                          </p:spTgt>
                                        </p:tgtEl>
                                        <p:attrNameLst>
                                          <p:attrName>style.visibility</p:attrName>
                                        </p:attrNameLst>
                                      </p:cBhvr>
                                      <p:to>
                                        <p:strVal val="visible"/>
                                      </p:to>
                                    </p:set>
                                    <p:animEffect transition="in" filter="fade">
                                      <p:cBhvr>
                                        <p:cTn id="49" dur="500"/>
                                        <p:tgtEl>
                                          <p:spTgt spid="37">
                                            <p:txEl>
                                              <p:pRg st="0" end="0"/>
                                            </p:txEl>
                                          </p:spTgt>
                                        </p:tgtEl>
                                      </p:cBhvr>
                                    </p:animEffect>
                                  </p:childTnLst>
                                </p:cTn>
                              </p:par>
                            </p:childTnLst>
                          </p:cTn>
                        </p:par>
                      </p:childTnLst>
                    </p:cTn>
                  </p:par>
                </p:childTnLst>
              </p:cTn>
              <p:nextCondLst>
                <p:cond evt="onClick" delay="0">
                  <p:tgtEl>
                    <p:spTgt spid="38"/>
                  </p:tgtEl>
                </p:cond>
              </p:nextCondLst>
            </p:seq>
            <p:seq concurrent="1" nextAc="seek">
              <p:cTn id="50" restart="whenNotActive" fill="hold" evtFilter="cancelBubble" nodeType="interactiveSeq">
                <p:stCondLst>
                  <p:cond evt="onClick" delay="0">
                    <p:tgtEl>
                      <p:spTgt spid="36"/>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5">
                                            <p:txEl>
                                              <p:pRg st="0" end="0"/>
                                            </p:txEl>
                                          </p:spTgt>
                                        </p:tgtEl>
                                        <p:attrNameLst>
                                          <p:attrName>style.visibility</p:attrName>
                                        </p:attrNameLst>
                                      </p:cBhvr>
                                      <p:to>
                                        <p:strVal val="visible"/>
                                      </p:to>
                                    </p:set>
                                    <p:animEffect transition="in" filter="fade">
                                      <p:cBhvr>
                                        <p:cTn id="55" dur="500"/>
                                        <p:tgtEl>
                                          <p:spTgt spid="35">
                                            <p:txEl>
                                              <p:pRg st="0" end="0"/>
                                            </p:txEl>
                                          </p:spTgt>
                                        </p:tgtEl>
                                      </p:cBhvr>
                                    </p:animEffect>
                                  </p:childTnLst>
                                </p:cTn>
                              </p:par>
                            </p:childTnLst>
                          </p:cTn>
                        </p:par>
                      </p:childTnLst>
                    </p:cTn>
                  </p:par>
                </p:childTnLst>
              </p:cTn>
              <p:nextCondLst>
                <p:cond evt="onClick" delay="0">
                  <p:tgtEl>
                    <p:spTgt spid="36"/>
                  </p:tgtEl>
                </p:cond>
              </p:nextCondLst>
            </p:seq>
            <p:seq concurrent="1" nextAc="seek">
              <p:cTn id="56" restart="whenNotActive" fill="hold" evtFilter="cancelBubble" nodeType="interactiveSeq">
                <p:stCondLst>
                  <p:cond evt="onClick" delay="0">
                    <p:tgtEl>
                      <p:spTgt spid="42"/>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1">
                                            <p:txEl>
                                              <p:pRg st="0" end="0"/>
                                            </p:txEl>
                                          </p:spTgt>
                                        </p:tgtEl>
                                        <p:attrNameLst>
                                          <p:attrName>style.visibility</p:attrName>
                                        </p:attrNameLst>
                                      </p:cBhvr>
                                      <p:to>
                                        <p:strVal val="visible"/>
                                      </p:to>
                                    </p:set>
                                    <p:animEffect transition="in" filter="fade">
                                      <p:cBhvr>
                                        <p:cTn id="61" dur="500"/>
                                        <p:tgtEl>
                                          <p:spTgt spid="41">
                                            <p:txEl>
                                              <p:pRg st="0" end="0"/>
                                            </p:txEl>
                                          </p:spTgt>
                                        </p:tgtEl>
                                      </p:cBhvr>
                                    </p:animEffect>
                                  </p:childTnLst>
                                </p:cTn>
                              </p:par>
                            </p:childTnLst>
                          </p:cTn>
                        </p:par>
                      </p:childTnLst>
                    </p:cTn>
                  </p:par>
                </p:childTnLst>
              </p:cTn>
              <p:nextCondLst>
                <p:cond evt="onClick" delay="0">
                  <p:tgtEl>
                    <p:spTgt spid="42"/>
                  </p:tgtEl>
                </p:cond>
              </p:nextCondLst>
            </p:seq>
            <p:seq concurrent="1" nextAc="seek">
              <p:cTn id="62" restart="whenNotActive" fill="hold" evtFilter="cancelBubble" nodeType="interactiveSeq">
                <p:stCondLst>
                  <p:cond evt="onClick" delay="0">
                    <p:tgtEl>
                      <p:spTgt spid="46"/>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5">
                                            <p:txEl>
                                              <p:pRg st="0" end="0"/>
                                            </p:txEl>
                                          </p:spTgt>
                                        </p:tgtEl>
                                        <p:attrNameLst>
                                          <p:attrName>style.visibility</p:attrName>
                                        </p:attrNameLst>
                                      </p:cBhvr>
                                      <p:to>
                                        <p:strVal val="visible"/>
                                      </p:to>
                                    </p:set>
                                    <p:animEffect transition="in" filter="fade">
                                      <p:cBhvr>
                                        <p:cTn id="67" dur="500"/>
                                        <p:tgtEl>
                                          <p:spTgt spid="45">
                                            <p:txEl>
                                              <p:pRg st="0" end="0"/>
                                            </p:txEl>
                                          </p:spTgt>
                                        </p:tgtEl>
                                      </p:cBhvr>
                                    </p:animEffect>
                                  </p:childTnLst>
                                </p:cTn>
                              </p:par>
                            </p:childTnLst>
                          </p:cTn>
                        </p:par>
                      </p:childTnLst>
                    </p:cTn>
                  </p:par>
                </p:childTnLst>
              </p:cTn>
              <p:nextCondLst>
                <p:cond evt="onClick" delay="0">
                  <p:tgtEl>
                    <p:spTgt spid="46"/>
                  </p:tgtEl>
                </p:cond>
              </p:nextCondLst>
            </p:seq>
            <p:seq concurrent="1" nextAc="seek">
              <p:cTn id="68" restart="whenNotActive" fill="hold" evtFilter="cancelBubble" nodeType="interactiveSeq">
                <p:stCondLst>
                  <p:cond evt="onClick" delay="0">
                    <p:tgtEl>
                      <p:spTgt spid="49"/>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8">
                                            <p:txEl>
                                              <p:pRg st="0" end="0"/>
                                            </p:txEl>
                                          </p:spTgt>
                                        </p:tgtEl>
                                        <p:attrNameLst>
                                          <p:attrName>style.visibility</p:attrName>
                                        </p:attrNameLst>
                                      </p:cBhvr>
                                      <p:to>
                                        <p:strVal val="visible"/>
                                      </p:to>
                                    </p:set>
                                    <p:animEffect transition="in" filter="fade">
                                      <p:cBhvr>
                                        <p:cTn id="73" dur="500"/>
                                        <p:tgtEl>
                                          <p:spTgt spid="48">
                                            <p:txEl>
                                              <p:pRg st="0" end="0"/>
                                            </p:txEl>
                                          </p:spTgt>
                                        </p:tgtEl>
                                      </p:cBhvr>
                                    </p:animEffect>
                                  </p:childTnLst>
                                </p:cTn>
                              </p:par>
                            </p:childTnLst>
                          </p:cTn>
                        </p:par>
                      </p:childTnLst>
                    </p:cTn>
                  </p:par>
                </p:childTnLst>
              </p:cTn>
              <p:nextCondLst>
                <p:cond evt="onClick" delay="0">
                  <p:tgtEl>
                    <p:spTgt spid="49"/>
                  </p:tgtEl>
                </p:cond>
              </p:nextCondLst>
            </p:seq>
            <p:seq concurrent="1" nextAc="seek">
              <p:cTn id="74" restart="whenNotActive" fill="hold" evtFilter="cancelBubble" nodeType="interactiveSeq">
                <p:stCondLst>
                  <p:cond evt="onClick" delay="0">
                    <p:tgtEl>
                      <p:spTgt spid="56"/>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fade">
                                      <p:cBhvr>
                                        <p:cTn id="79" dur="500"/>
                                        <p:tgtEl>
                                          <p:spTgt spid="2"/>
                                        </p:tgtEl>
                                      </p:cBhvr>
                                    </p:animEffect>
                                  </p:childTnLst>
                                </p:cTn>
                              </p:par>
                            </p:childTnLst>
                          </p:cTn>
                        </p:par>
                      </p:childTnLst>
                    </p:cTn>
                  </p:par>
                </p:childTnLst>
              </p:cTn>
              <p:nextCondLst>
                <p:cond evt="onClick" delay="0">
                  <p:tgtEl>
                    <p:spTgt spid="56"/>
                  </p:tgtEl>
                </p:cond>
              </p:nextCondLst>
            </p:seq>
            <p:seq concurrent="1" nextAc="seek">
              <p:cTn id="80" restart="whenNotActive" fill="hold" evtFilter="cancelBubble" nodeType="interactiveSeq">
                <p:stCondLst>
                  <p:cond evt="onClick" delay="0">
                    <p:tgtEl>
                      <p:spTgt spid="83"/>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2" nodeType="clickEffect">
                                  <p:stCondLst>
                                    <p:cond delay="0"/>
                                  </p:stCondLst>
                                  <p:childTnLst>
                                    <p:animEffect transition="out" filter="fade">
                                      <p:cBhvr>
                                        <p:cTn id="84" dur="500"/>
                                        <p:tgtEl>
                                          <p:spTgt spid="83"/>
                                        </p:tgtEl>
                                      </p:cBhvr>
                                    </p:animEffect>
                                    <p:set>
                                      <p:cBhvr>
                                        <p:cTn id="85"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86" restart="whenNotActive" fill="hold" evtFilter="cancelBubble" nodeType="interactiveSeq">
                <p:stCondLst>
                  <p:cond evt="onClick" delay="0">
                    <p:tgtEl>
                      <p:spTgt spid="84"/>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withEffect">
                                  <p:stCondLst>
                                    <p:cond delay="0"/>
                                  </p:stCondLst>
                                  <p:childTnLst>
                                    <p:animEffect transition="out" filter="fade">
                                      <p:cBhvr>
                                        <p:cTn id="90" dur="500"/>
                                        <p:tgtEl>
                                          <p:spTgt spid="84"/>
                                        </p:tgtEl>
                                      </p:cBhvr>
                                    </p:animEffect>
                                    <p:set>
                                      <p:cBhvr>
                                        <p:cTn id="91" dur="1" fill="hold">
                                          <p:stCondLst>
                                            <p:cond delay="499"/>
                                          </p:stCondLst>
                                        </p:cTn>
                                        <p:tgtEl>
                                          <p:spTgt spid="84"/>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56"/>
                                        </p:tgtEl>
                                      </p:cBhvr>
                                    </p:animEffect>
                                    <p:set>
                                      <p:cBhvr>
                                        <p:cTn id="94" dur="1" fill="hold">
                                          <p:stCondLst>
                                            <p:cond delay="499"/>
                                          </p:stCondLst>
                                        </p:cTn>
                                        <p:tgtEl>
                                          <p:spTgt spid="56"/>
                                        </p:tgtEl>
                                        <p:attrNameLst>
                                          <p:attrName>style.visibility</p:attrName>
                                        </p:attrNameLst>
                                      </p:cBhvr>
                                      <p:to>
                                        <p:strVal val="hidden"/>
                                      </p:to>
                                    </p:set>
                                  </p:childTnLst>
                                </p:cTn>
                              </p:par>
                            </p:childTnLst>
                          </p:cTn>
                        </p:par>
                        <p:par>
                          <p:cTn id="95" fill="hold">
                            <p:stCondLst>
                              <p:cond delay="500"/>
                            </p:stCondLst>
                            <p:childTnLst>
                              <p:par>
                                <p:cTn id="96" presetID="1" presetClass="exit" presetSubtype="0" fill="hold" grpId="0" nodeType="afterEffect">
                                  <p:stCondLst>
                                    <p:cond delay="500"/>
                                  </p:stCondLst>
                                  <p:childTnLst>
                                    <p:set>
                                      <p:cBhvr>
                                        <p:cTn id="97" dur="1" fill="hold">
                                          <p:stCondLst>
                                            <p:cond delay="0"/>
                                          </p:stCondLst>
                                        </p:cTn>
                                        <p:tgtEl>
                                          <p:spTgt spid="82"/>
                                        </p:tgtEl>
                                        <p:attrNameLst>
                                          <p:attrName>style.visibility</p:attrName>
                                        </p:attrNameLst>
                                      </p:cBhvr>
                                      <p:to>
                                        <p:strVal val="hidden"/>
                                      </p:to>
                                    </p:set>
                                  </p:childTnLst>
                                </p:cTn>
                              </p:par>
                            </p:childTnLst>
                          </p:cTn>
                        </p:par>
                        <p:par>
                          <p:cTn id="98" fill="hold">
                            <p:stCondLst>
                              <p:cond delay="1000"/>
                            </p:stCondLst>
                            <p:childTnLst>
                              <p:par>
                                <p:cTn id="99" presetID="1" presetClass="exit" presetSubtype="0" fill="hold" grpId="0" nodeType="afterEffect">
                                  <p:stCondLst>
                                    <p:cond delay="1000"/>
                                  </p:stCondLst>
                                  <p:childTnLst>
                                    <p:set>
                                      <p:cBhvr>
                                        <p:cTn id="100" dur="1" fill="hold">
                                          <p:stCondLst>
                                            <p:cond delay="0"/>
                                          </p:stCondLst>
                                        </p:cTn>
                                        <p:tgtEl>
                                          <p:spTgt spid="81"/>
                                        </p:tgtEl>
                                        <p:attrNameLst>
                                          <p:attrName>style.visibility</p:attrName>
                                        </p:attrNameLst>
                                      </p:cBhvr>
                                      <p:to>
                                        <p:strVal val="hidden"/>
                                      </p:to>
                                    </p:set>
                                  </p:childTnLst>
                                </p:cTn>
                              </p:par>
                            </p:childTnLst>
                          </p:cTn>
                        </p:par>
                        <p:par>
                          <p:cTn id="101" fill="hold">
                            <p:stCondLst>
                              <p:cond delay="2000"/>
                            </p:stCondLst>
                            <p:childTnLst>
                              <p:par>
                                <p:cTn id="102" presetID="1" presetClass="exit" presetSubtype="0" fill="hold" grpId="0" nodeType="afterEffect">
                                  <p:stCondLst>
                                    <p:cond delay="1000"/>
                                  </p:stCondLst>
                                  <p:childTnLst>
                                    <p:set>
                                      <p:cBhvr>
                                        <p:cTn id="103" dur="1" fill="hold">
                                          <p:stCondLst>
                                            <p:cond delay="0"/>
                                          </p:stCondLst>
                                        </p:cTn>
                                        <p:tgtEl>
                                          <p:spTgt spid="80"/>
                                        </p:tgtEl>
                                        <p:attrNameLst>
                                          <p:attrName>style.visibility</p:attrName>
                                        </p:attrNameLst>
                                      </p:cBhvr>
                                      <p:to>
                                        <p:strVal val="hidden"/>
                                      </p:to>
                                    </p:set>
                                  </p:childTnLst>
                                </p:cTn>
                              </p:par>
                            </p:childTnLst>
                          </p:cTn>
                        </p:par>
                        <p:par>
                          <p:cTn id="104" fill="hold">
                            <p:stCondLst>
                              <p:cond delay="3000"/>
                            </p:stCondLst>
                            <p:childTnLst>
                              <p:par>
                                <p:cTn id="105" presetID="1" presetClass="exit" presetSubtype="0" fill="hold" grpId="0" nodeType="afterEffect">
                                  <p:stCondLst>
                                    <p:cond delay="1000"/>
                                  </p:stCondLst>
                                  <p:childTnLst>
                                    <p:set>
                                      <p:cBhvr>
                                        <p:cTn id="106" dur="1" fill="hold">
                                          <p:stCondLst>
                                            <p:cond delay="0"/>
                                          </p:stCondLst>
                                        </p:cTn>
                                        <p:tgtEl>
                                          <p:spTgt spid="79"/>
                                        </p:tgtEl>
                                        <p:attrNameLst>
                                          <p:attrName>style.visibility</p:attrName>
                                        </p:attrNameLst>
                                      </p:cBhvr>
                                      <p:to>
                                        <p:strVal val="hidden"/>
                                      </p:to>
                                    </p:set>
                                  </p:childTnLst>
                                </p:cTn>
                              </p:par>
                            </p:childTnLst>
                          </p:cTn>
                        </p:par>
                        <p:par>
                          <p:cTn id="107" fill="hold">
                            <p:stCondLst>
                              <p:cond delay="4000"/>
                            </p:stCondLst>
                            <p:childTnLst>
                              <p:par>
                                <p:cTn id="108" presetID="1" presetClass="exit" presetSubtype="0" fill="hold" grpId="0" nodeType="afterEffect">
                                  <p:stCondLst>
                                    <p:cond delay="1000"/>
                                  </p:stCondLst>
                                  <p:childTnLst>
                                    <p:set>
                                      <p:cBhvr>
                                        <p:cTn id="109" dur="1" fill="hold">
                                          <p:stCondLst>
                                            <p:cond delay="0"/>
                                          </p:stCondLst>
                                        </p:cTn>
                                        <p:tgtEl>
                                          <p:spTgt spid="78"/>
                                        </p:tgtEl>
                                        <p:attrNameLst>
                                          <p:attrName>style.visibility</p:attrName>
                                        </p:attrNameLst>
                                      </p:cBhvr>
                                      <p:to>
                                        <p:strVal val="hidden"/>
                                      </p:to>
                                    </p:set>
                                  </p:childTnLst>
                                </p:cTn>
                              </p:par>
                            </p:childTnLst>
                          </p:cTn>
                        </p:par>
                        <p:par>
                          <p:cTn id="110" fill="hold">
                            <p:stCondLst>
                              <p:cond delay="5000"/>
                            </p:stCondLst>
                            <p:childTnLst>
                              <p:par>
                                <p:cTn id="111" presetID="1" presetClass="exit" presetSubtype="0" fill="hold" grpId="0" nodeType="afterEffect">
                                  <p:stCondLst>
                                    <p:cond delay="1000"/>
                                  </p:stCondLst>
                                  <p:childTnLst>
                                    <p:set>
                                      <p:cBhvr>
                                        <p:cTn id="112" dur="1" fill="hold">
                                          <p:stCondLst>
                                            <p:cond delay="0"/>
                                          </p:stCondLst>
                                        </p:cTn>
                                        <p:tgtEl>
                                          <p:spTgt spid="77"/>
                                        </p:tgtEl>
                                        <p:attrNameLst>
                                          <p:attrName>style.visibility</p:attrName>
                                        </p:attrNameLst>
                                      </p:cBhvr>
                                      <p:to>
                                        <p:strVal val="hidden"/>
                                      </p:to>
                                    </p:set>
                                  </p:childTnLst>
                                </p:cTn>
                              </p:par>
                            </p:childTnLst>
                          </p:cTn>
                        </p:par>
                        <p:par>
                          <p:cTn id="113" fill="hold">
                            <p:stCondLst>
                              <p:cond delay="6000"/>
                            </p:stCondLst>
                            <p:childTnLst>
                              <p:par>
                                <p:cTn id="114" presetID="1" presetClass="exit" presetSubtype="0" fill="hold" grpId="0" nodeType="afterEffect">
                                  <p:stCondLst>
                                    <p:cond delay="1000"/>
                                  </p:stCondLst>
                                  <p:childTnLst>
                                    <p:set>
                                      <p:cBhvr>
                                        <p:cTn id="115" dur="1" fill="hold">
                                          <p:stCondLst>
                                            <p:cond delay="0"/>
                                          </p:stCondLst>
                                        </p:cTn>
                                        <p:tgtEl>
                                          <p:spTgt spid="76"/>
                                        </p:tgtEl>
                                        <p:attrNameLst>
                                          <p:attrName>style.visibility</p:attrName>
                                        </p:attrNameLst>
                                      </p:cBhvr>
                                      <p:to>
                                        <p:strVal val="hidden"/>
                                      </p:to>
                                    </p:set>
                                  </p:childTnLst>
                                </p:cTn>
                              </p:par>
                            </p:childTnLst>
                          </p:cTn>
                        </p:par>
                        <p:par>
                          <p:cTn id="116" fill="hold">
                            <p:stCondLst>
                              <p:cond delay="7000"/>
                            </p:stCondLst>
                            <p:childTnLst>
                              <p:par>
                                <p:cTn id="117" presetID="1" presetClass="exit" presetSubtype="0" fill="hold" grpId="0" nodeType="afterEffect">
                                  <p:stCondLst>
                                    <p:cond delay="1000"/>
                                  </p:stCondLst>
                                  <p:childTnLst>
                                    <p:set>
                                      <p:cBhvr>
                                        <p:cTn id="118" dur="1" fill="hold">
                                          <p:stCondLst>
                                            <p:cond delay="0"/>
                                          </p:stCondLst>
                                        </p:cTn>
                                        <p:tgtEl>
                                          <p:spTgt spid="75"/>
                                        </p:tgtEl>
                                        <p:attrNameLst>
                                          <p:attrName>style.visibility</p:attrName>
                                        </p:attrNameLst>
                                      </p:cBhvr>
                                      <p:to>
                                        <p:strVal val="hidden"/>
                                      </p:to>
                                    </p:set>
                                  </p:childTnLst>
                                </p:cTn>
                              </p:par>
                            </p:childTnLst>
                          </p:cTn>
                        </p:par>
                        <p:par>
                          <p:cTn id="119" fill="hold">
                            <p:stCondLst>
                              <p:cond delay="8000"/>
                            </p:stCondLst>
                            <p:childTnLst>
                              <p:par>
                                <p:cTn id="120" presetID="1" presetClass="exit" presetSubtype="0" fill="hold" grpId="0" nodeType="afterEffect">
                                  <p:stCondLst>
                                    <p:cond delay="1000"/>
                                  </p:stCondLst>
                                  <p:childTnLst>
                                    <p:set>
                                      <p:cBhvr>
                                        <p:cTn id="121" dur="1" fill="hold">
                                          <p:stCondLst>
                                            <p:cond delay="0"/>
                                          </p:stCondLst>
                                        </p:cTn>
                                        <p:tgtEl>
                                          <p:spTgt spid="74"/>
                                        </p:tgtEl>
                                        <p:attrNameLst>
                                          <p:attrName>style.visibility</p:attrName>
                                        </p:attrNameLst>
                                      </p:cBhvr>
                                      <p:to>
                                        <p:strVal val="hidden"/>
                                      </p:to>
                                    </p:set>
                                  </p:childTnLst>
                                </p:cTn>
                              </p:par>
                            </p:childTnLst>
                          </p:cTn>
                        </p:par>
                        <p:par>
                          <p:cTn id="122" fill="hold">
                            <p:stCondLst>
                              <p:cond delay="9000"/>
                            </p:stCondLst>
                            <p:childTnLst>
                              <p:par>
                                <p:cTn id="123" presetID="1" presetClass="exit" presetSubtype="0" fill="hold" grpId="0" nodeType="afterEffect">
                                  <p:stCondLst>
                                    <p:cond delay="1000"/>
                                  </p:stCondLst>
                                  <p:childTnLst>
                                    <p:set>
                                      <p:cBhvr>
                                        <p:cTn id="124" dur="1" fill="hold">
                                          <p:stCondLst>
                                            <p:cond delay="0"/>
                                          </p:stCondLst>
                                        </p:cTn>
                                        <p:tgtEl>
                                          <p:spTgt spid="73"/>
                                        </p:tgtEl>
                                        <p:attrNameLst>
                                          <p:attrName>style.visibility</p:attrName>
                                        </p:attrNameLst>
                                      </p:cBhvr>
                                      <p:to>
                                        <p:strVal val="hidden"/>
                                      </p:to>
                                    </p:set>
                                  </p:childTnLst>
                                </p:cTn>
                              </p:par>
                            </p:childTnLst>
                          </p:cTn>
                        </p:par>
                        <p:par>
                          <p:cTn id="125" fill="hold">
                            <p:stCondLst>
                              <p:cond delay="10000"/>
                            </p:stCondLst>
                            <p:childTnLst>
                              <p:par>
                                <p:cTn id="126" presetID="1" presetClass="exit" presetSubtype="0" fill="hold" grpId="0" nodeType="afterEffect">
                                  <p:stCondLst>
                                    <p:cond delay="1000"/>
                                  </p:stCondLst>
                                  <p:childTnLst>
                                    <p:set>
                                      <p:cBhvr>
                                        <p:cTn id="127" dur="1" fill="hold">
                                          <p:stCondLst>
                                            <p:cond delay="0"/>
                                          </p:stCondLst>
                                        </p:cTn>
                                        <p:tgtEl>
                                          <p:spTgt spid="72"/>
                                        </p:tgtEl>
                                        <p:attrNameLst>
                                          <p:attrName>style.visibility</p:attrName>
                                        </p:attrNameLst>
                                      </p:cBhvr>
                                      <p:to>
                                        <p:strVal val="hidden"/>
                                      </p:to>
                                    </p:set>
                                  </p:childTnLst>
                                </p:cTn>
                              </p:par>
                            </p:childTnLst>
                          </p:cTn>
                        </p:par>
                        <p:par>
                          <p:cTn id="128" fill="hold">
                            <p:stCondLst>
                              <p:cond delay="11000"/>
                            </p:stCondLst>
                            <p:childTnLst>
                              <p:par>
                                <p:cTn id="129" presetID="1" presetClass="exit" presetSubtype="0" fill="hold" grpId="0" nodeType="afterEffect">
                                  <p:stCondLst>
                                    <p:cond delay="1000"/>
                                  </p:stCondLst>
                                  <p:childTnLst>
                                    <p:set>
                                      <p:cBhvr>
                                        <p:cTn id="130" dur="1" fill="hold">
                                          <p:stCondLst>
                                            <p:cond delay="0"/>
                                          </p:stCondLst>
                                        </p:cTn>
                                        <p:tgtEl>
                                          <p:spTgt spid="71"/>
                                        </p:tgtEl>
                                        <p:attrNameLst>
                                          <p:attrName>style.visibility</p:attrName>
                                        </p:attrNameLst>
                                      </p:cBhvr>
                                      <p:to>
                                        <p:strVal val="hidden"/>
                                      </p:to>
                                    </p:set>
                                  </p:childTnLst>
                                </p:cTn>
                              </p:par>
                            </p:childTnLst>
                          </p:cTn>
                        </p:par>
                        <p:par>
                          <p:cTn id="131" fill="hold">
                            <p:stCondLst>
                              <p:cond delay="12000"/>
                            </p:stCondLst>
                            <p:childTnLst>
                              <p:par>
                                <p:cTn id="132" presetID="1" presetClass="exit" presetSubtype="0" fill="hold" grpId="0" nodeType="afterEffect">
                                  <p:stCondLst>
                                    <p:cond delay="1000"/>
                                  </p:stCondLst>
                                  <p:childTnLst>
                                    <p:set>
                                      <p:cBhvr>
                                        <p:cTn id="133" dur="1" fill="hold">
                                          <p:stCondLst>
                                            <p:cond delay="0"/>
                                          </p:stCondLst>
                                        </p:cTn>
                                        <p:tgtEl>
                                          <p:spTgt spid="70"/>
                                        </p:tgtEl>
                                        <p:attrNameLst>
                                          <p:attrName>style.visibility</p:attrName>
                                        </p:attrNameLst>
                                      </p:cBhvr>
                                      <p:to>
                                        <p:strVal val="hidden"/>
                                      </p:to>
                                    </p:set>
                                  </p:childTnLst>
                                </p:cTn>
                              </p:par>
                            </p:childTnLst>
                          </p:cTn>
                        </p:par>
                        <p:par>
                          <p:cTn id="134" fill="hold">
                            <p:stCondLst>
                              <p:cond delay="13000"/>
                            </p:stCondLst>
                            <p:childTnLst>
                              <p:par>
                                <p:cTn id="135" presetID="1" presetClass="exit" presetSubtype="0" fill="hold" grpId="0" nodeType="afterEffect">
                                  <p:stCondLst>
                                    <p:cond delay="1000"/>
                                  </p:stCondLst>
                                  <p:childTnLst>
                                    <p:set>
                                      <p:cBhvr>
                                        <p:cTn id="136" dur="1" fill="hold">
                                          <p:stCondLst>
                                            <p:cond delay="0"/>
                                          </p:stCondLst>
                                        </p:cTn>
                                        <p:tgtEl>
                                          <p:spTgt spid="69"/>
                                        </p:tgtEl>
                                        <p:attrNameLst>
                                          <p:attrName>style.visibility</p:attrName>
                                        </p:attrNameLst>
                                      </p:cBhvr>
                                      <p:to>
                                        <p:strVal val="hidden"/>
                                      </p:to>
                                    </p:set>
                                  </p:childTnLst>
                                </p:cTn>
                              </p:par>
                            </p:childTnLst>
                          </p:cTn>
                        </p:par>
                        <p:par>
                          <p:cTn id="137" fill="hold">
                            <p:stCondLst>
                              <p:cond delay="14000"/>
                            </p:stCondLst>
                            <p:childTnLst>
                              <p:par>
                                <p:cTn id="138" presetID="1" presetClass="exit" presetSubtype="0" fill="hold" grpId="0" nodeType="afterEffect">
                                  <p:stCondLst>
                                    <p:cond delay="1000"/>
                                  </p:stCondLst>
                                  <p:childTnLst>
                                    <p:set>
                                      <p:cBhvr>
                                        <p:cTn id="139" dur="1" fill="hold">
                                          <p:stCondLst>
                                            <p:cond delay="0"/>
                                          </p:stCondLst>
                                        </p:cTn>
                                        <p:tgtEl>
                                          <p:spTgt spid="68"/>
                                        </p:tgtEl>
                                        <p:attrNameLst>
                                          <p:attrName>style.visibility</p:attrName>
                                        </p:attrNameLst>
                                      </p:cBhvr>
                                      <p:to>
                                        <p:strVal val="hidden"/>
                                      </p:to>
                                    </p:set>
                                  </p:childTnLst>
                                </p:cTn>
                              </p:par>
                            </p:childTnLst>
                          </p:cTn>
                        </p:par>
                        <p:par>
                          <p:cTn id="140" fill="hold">
                            <p:stCondLst>
                              <p:cond delay="15000"/>
                            </p:stCondLst>
                            <p:childTnLst>
                              <p:par>
                                <p:cTn id="141" presetID="1" presetClass="exit" presetSubtype="0" fill="hold" grpId="0" nodeType="afterEffect">
                                  <p:stCondLst>
                                    <p:cond delay="1000"/>
                                  </p:stCondLst>
                                  <p:childTnLst>
                                    <p:set>
                                      <p:cBhvr>
                                        <p:cTn id="142" dur="1" fill="hold">
                                          <p:stCondLst>
                                            <p:cond delay="0"/>
                                          </p:stCondLst>
                                        </p:cTn>
                                        <p:tgtEl>
                                          <p:spTgt spid="67"/>
                                        </p:tgtEl>
                                        <p:attrNameLst>
                                          <p:attrName>style.visibility</p:attrName>
                                        </p:attrNameLst>
                                      </p:cBhvr>
                                      <p:to>
                                        <p:strVal val="hidden"/>
                                      </p:to>
                                    </p:set>
                                  </p:childTnLst>
                                </p:cTn>
                              </p:par>
                            </p:childTnLst>
                          </p:cTn>
                        </p:par>
                        <p:par>
                          <p:cTn id="143" fill="hold">
                            <p:stCondLst>
                              <p:cond delay="16000"/>
                            </p:stCondLst>
                            <p:childTnLst>
                              <p:par>
                                <p:cTn id="144" presetID="1" presetClass="exit" presetSubtype="0" fill="hold" grpId="0" nodeType="afterEffect">
                                  <p:stCondLst>
                                    <p:cond delay="1000"/>
                                  </p:stCondLst>
                                  <p:childTnLst>
                                    <p:set>
                                      <p:cBhvr>
                                        <p:cTn id="145" dur="1" fill="hold">
                                          <p:stCondLst>
                                            <p:cond delay="0"/>
                                          </p:stCondLst>
                                        </p:cTn>
                                        <p:tgtEl>
                                          <p:spTgt spid="66"/>
                                        </p:tgtEl>
                                        <p:attrNameLst>
                                          <p:attrName>style.visibility</p:attrName>
                                        </p:attrNameLst>
                                      </p:cBhvr>
                                      <p:to>
                                        <p:strVal val="hidden"/>
                                      </p:to>
                                    </p:set>
                                  </p:childTnLst>
                                </p:cTn>
                              </p:par>
                            </p:childTnLst>
                          </p:cTn>
                        </p:par>
                        <p:par>
                          <p:cTn id="146" fill="hold">
                            <p:stCondLst>
                              <p:cond delay="17000"/>
                            </p:stCondLst>
                            <p:childTnLst>
                              <p:par>
                                <p:cTn id="147" presetID="1" presetClass="exit" presetSubtype="0" fill="hold" grpId="0" nodeType="afterEffect">
                                  <p:stCondLst>
                                    <p:cond delay="1000"/>
                                  </p:stCondLst>
                                  <p:childTnLst>
                                    <p:set>
                                      <p:cBhvr>
                                        <p:cTn id="148" dur="1" fill="hold">
                                          <p:stCondLst>
                                            <p:cond delay="0"/>
                                          </p:stCondLst>
                                        </p:cTn>
                                        <p:tgtEl>
                                          <p:spTgt spid="65"/>
                                        </p:tgtEl>
                                        <p:attrNameLst>
                                          <p:attrName>style.visibility</p:attrName>
                                        </p:attrNameLst>
                                      </p:cBhvr>
                                      <p:to>
                                        <p:strVal val="hidden"/>
                                      </p:to>
                                    </p:set>
                                  </p:childTnLst>
                                </p:cTn>
                              </p:par>
                            </p:childTnLst>
                          </p:cTn>
                        </p:par>
                        <p:par>
                          <p:cTn id="149" fill="hold">
                            <p:stCondLst>
                              <p:cond delay="18000"/>
                            </p:stCondLst>
                            <p:childTnLst>
                              <p:par>
                                <p:cTn id="150" presetID="1" presetClass="exit" presetSubtype="0" fill="hold" grpId="0" nodeType="afterEffect">
                                  <p:stCondLst>
                                    <p:cond delay="1000"/>
                                  </p:stCondLst>
                                  <p:childTnLst>
                                    <p:set>
                                      <p:cBhvr>
                                        <p:cTn id="151" dur="1" fill="hold">
                                          <p:stCondLst>
                                            <p:cond delay="0"/>
                                          </p:stCondLst>
                                        </p:cTn>
                                        <p:tgtEl>
                                          <p:spTgt spid="64"/>
                                        </p:tgtEl>
                                        <p:attrNameLst>
                                          <p:attrName>style.visibility</p:attrName>
                                        </p:attrNameLst>
                                      </p:cBhvr>
                                      <p:to>
                                        <p:strVal val="hidden"/>
                                      </p:to>
                                    </p:set>
                                  </p:childTnLst>
                                </p:cTn>
                              </p:par>
                            </p:childTnLst>
                          </p:cTn>
                        </p:par>
                        <p:par>
                          <p:cTn id="152" fill="hold">
                            <p:stCondLst>
                              <p:cond delay="19000"/>
                            </p:stCondLst>
                            <p:childTnLst>
                              <p:par>
                                <p:cTn id="153" presetID="1" presetClass="exit" presetSubtype="0" fill="hold" grpId="0" nodeType="afterEffect">
                                  <p:stCondLst>
                                    <p:cond delay="1000"/>
                                  </p:stCondLst>
                                  <p:childTnLst>
                                    <p:set>
                                      <p:cBhvr>
                                        <p:cTn id="154" dur="1" fill="hold">
                                          <p:stCondLst>
                                            <p:cond delay="0"/>
                                          </p:stCondLst>
                                        </p:cTn>
                                        <p:tgtEl>
                                          <p:spTgt spid="63"/>
                                        </p:tgtEl>
                                        <p:attrNameLst>
                                          <p:attrName>style.visibility</p:attrName>
                                        </p:attrNameLst>
                                      </p:cBhvr>
                                      <p:to>
                                        <p:strVal val="hidden"/>
                                      </p:to>
                                    </p:set>
                                  </p:childTnLst>
                                </p:cTn>
                              </p:par>
                            </p:childTnLst>
                          </p:cTn>
                        </p:par>
                        <p:par>
                          <p:cTn id="155" fill="hold">
                            <p:stCondLst>
                              <p:cond delay="20000"/>
                            </p:stCondLst>
                            <p:childTnLst>
                              <p:par>
                                <p:cTn id="156" presetID="1" presetClass="exit" presetSubtype="0" fill="hold" grpId="0" nodeType="afterEffect">
                                  <p:stCondLst>
                                    <p:cond delay="1000"/>
                                  </p:stCondLst>
                                  <p:childTnLst>
                                    <p:set>
                                      <p:cBhvr>
                                        <p:cTn id="157" dur="1" fill="hold">
                                          <p:stCondLst>
                                            <p:cond delay="0"/>
                                          </p:stCondLst>
                                        </p:cTn>
                                        <p:tgtEl>
                                          <p:spTgt spid="62"/>
                                        </p:tgtEl>
                                        <p:attrNameLst>
                                          <p:attrName>style.visibility</p:attrName>
                                        </p:attrNameLst>
                                      </p:cBhvr>
                                      <p:to>
                                        <p:strVal val="hidden"/>
                                      </p:to>
                                    </p:set>
                                  </p:childTnLst>
                                </p:cTn>
                              </p:par>
                            </p:childTnLst>
                          </p:cTn>
                        </p:par>
                        <p:par>
                          <p:cTn id="158" fill="hold">
                            <p:stCondLst>
                              <p:cond delay="21000"/>
                            </p:stCondLst>
                            <p:childTnLst>
                              <p:par>
                                <p:cTn id="159" presetID="1" presetClass="exit" presetSubtype="0" fill="hold" grpId="0" nodeType="afterEffect">
                                  <p:stCondLst>
                                    <p:cond delay="1000"/>
                                  </p:stCondLst>
                                  <p:childTnLst>
                                    <p:set>
                                      <p:cBhvr>
                                        <p:cTn id="160" dur="1" fill="hold">
                                          <p:stCondLst>
                                            <p:cond delay="0"/>
                                          </p:stCondLst>
                                        </p:cTn>
                                        <p:tgtEl>
                                          <p:spTgt spid="61"/>
                                        </p:tgtEl>
                                        <p:attrNameLst>
                                          <p:attrName>style.visibility</p:attrName>
                                        </p:attrNameLst>
                                      </p:cBhvr>
                                      <p:to>
                                        <p:strVal val="hidden"/>
                                      </p:to>
                                    </p:set>
                                  </p:childTnLst>
                                </p:cTn>
                              </p:par>
                            </p:childTnLst>
                          </p:cTn>
                        </p:par>
                        <p:par>
                          <p:cTn id="161" fill="hold">
                            <p:stCondLst>
                              <p:cond delay="22000"/>
                            </p:stCondLst>
                            <p:childTnLst>
                              <p:par>
                                <p:cTn id="162" presetID="1" presetClass="exit" presetSubtype="0" fill="hold" grpId="0" nodeType="afterEffect">
                                  <p:stCondLst>
                                    <p:cond delay="1000"/>
                                  </p:stCondLst>
                                  <p:childTnLst>
                                    <p:set>
                                      <p:cBhvr>
                                        <p:cTn id="163" dur="1" fill="hold">
                                          <p:stCondLst>
                                            <p:cond delay="0"/>
                                          </p:stCondLst>
                                        </p:cTn>
                                        <p:tgtEl>
                                          <p:spTgt spid="60"/>
                                        </p:tgtEl>
                                        <p:attrNameLst>
                                          <p:attrName>style.visibility</p:attrName>
                                        </p:attrNameLst>
                                      </p:cBhvr>
                                      <p:to>
                                        <p:strVal val="hidden"/>
                                      </p:to>
                                    </p:set>
                                  </p:childTnLst>
                                </p:cTn>
                              </p:par>
                            </p:childTnLst>
                          </p:cTn>
                        </p:par>
                        <p:par>
                          <p:cTn id="164" fill="hold">
                            <p:stCondLst>
                              <p:cond delay="23000"/>
                            </p:stCondLst>
                            <p:childTnLst>
                              <p:par>
                                <p:cTn id="165" presetID="1" presetClass="exit" presetSubtype="0" fill="hold" grpId="0" nodeType="afterEffect">
                                  <p:stCondLst>
                                    <p:cond delay="1000"/>
                                  </p:stCondLst>
                                  <p:childTnLst>
                                    <p:set>
                                      <p:cBhvr>
                                        <p:cTn id="166" dur="1" fill="hold">
                                          <p:stCondLst>
                                            <p:cond delay="0"/>
                                          </p:stCondLst>
                                        </p:cTn>
                                        <p:tgtEl>
                                          <p:spTgt spid="59"/>
                                        </p:tgtEl>
                                        <p:attrNameLst>
                                          <p:attrName>style.visibility</p:attrName>
                                        </p:attrNameLst>
                                      </p:cBhvr>
                                      <p:to>
                                        <p:strVal val="hidden"/>
                                      </p:to>
                                    </p:set>
                                  </p:childTnLst>
                                </p:cTn>
                              </p:par>
                            </p:childTnLst>
                          </p:cTn>
                        </p:par>
                        <p:par>
                          <p:cTn id="167" fill="hold">
                            <p:stCondLst>
                              <p:cond delay="24000"/>
                            </p:stCondLst>
                            <p:childTnLst>
                              <p:par>
                                <p:cTn id="168" presetID="1" presetClass="exit" presetSubtype="0" fill="hold" grpId="0" nodeType="afterEffect">
                                  <p:stCondLst>
                                    <p:cond delay="1000"/>
                                  </p:stCondLst>
                                  <p:childTnLst>
                                    <p:set>
                                      <p:cBhvr>
                                        <p:cTn id="169" dur="1" fill="hold">
                                          <p:stCondLst>
                                            <p:cond delay="0"/>
                                          </p:stCondLst>
                                        </p:cTn>
                                        <p:tgtEl>
                                          <p:spTgt spid="58"/>
                                        </p:tgtEl>
                                        <p:attrNameLst>
                                          <p:attrName>style.visibility</p:attrName>
                                        </p:attrNameLst>
                                      </p:cBhvr>
                                      <p:to>
                                        <p:strVal val="hidden"/>
                                      </p:to>
                                    </p:set>
                                  </p:childTnLst>
                                </p:cTn>
                              </p:par>
                            </p:childTnLst>
                          </p:cTn>
                        </p:par>
                        <p:par>
                          <p:cTn id="170" fill="hold">
                            <p:stCondLst>
                              <p:cond delay="25000"/>
                            </p:stCondLst>
                            <p:childTnLst>
                              <p:par>
                                <p:cTn id="171" presetID="1" presetClass="exit" presetSubtype="0" fill="hold" grpId="0" nodeType="afterEffect">
                                  <p:stCondLst>
                                    <p:cond delay="1000"/>
                                  </p:stCondLst>
                                  <p:childTnLst>
                                    <p:set>
                                      <p:cBhvr>
                                        <p:cTn id="172" dur="1" fill="hold">
                                          <p:stCondLst>
                                            <p:cond delay="0"/>
                                          </p:stCondLst>
                                        </p:cTn>
                                        <p:tgtEl>
                                          <p:spTgt spid="57"/>
                                        </p:tgtEl>
                                        <p:attrNameLst>
                                          <p:attrName>style.visibility</p:attrName>
                                        </p:attrNameLst>
                                      </p:cBhvr>
                                      <p:to>
                                        <p:strVal val="hidden"/>
                                      </p:to>
                                    </p:set>
                                  </p:childTnLst>
                                </p:cTn>
                              </p:par>
                            </p:childTnLst>
                          </p:cTn>
                        </p:par>
                        <p:par>
                          <p:cTn id="173" fill="hold">
                            <p:stCondLst>
                              <p:cond delay="26000"/>
                            </p:stCondLst>
                            <p:childTnLst>
                              <p:par>
                                <p:cTn id="174" presetID="1" presetClass="exit" presetSubtype="0" fill="hold" grpId="0" nodeType="afterEffect">
                                  <p:stCondLst>
                                    <p:cond delay="1000"/>
                                  </p:stCondLst>
                                  <p:childTnLst>
                                    <p:set>
                                      <p:cBhvr>
                                        <p:cTn id="175" dur="1" fill="hold">
                                          <p:stCondLst>
                                            <p:cond delay="0"/>
                                          </p:stCondLst>
                                        </p:cTn>
                                        <p:tgtEl>
                                          <p:spTgt spid="55"/>
                                        </p:tgtEl>
                                        <p:attrNameLst>
                                          <p:attrName>style.visibility</p:attrName>
                                        </p:attrNameLst>
                                      </p:cBhvr>
                                      <p:to>
                                        <p:strVal val="hidden"/>
                                      </p:to>
                                    </p:set>
                                  </p:childTnLst>
                                </p:cTn>
                              </p:par>
                            </p:childTnLst>
                          </p:cTn>
                        </p:par>
                        <p:par>
                          <p:cTn id="176" fill="hold">
                            <p:stCondLst>
                              <p:cond delay="27000"/>
                            </p:stCondLst>
                            <p:childTnLst>
                              <p:par>
                                <p:cTn id="177" presetID="1" presetClass="exit" presetSubtype="0" fill="hold" grpId="0" nodeType="afterEffect">
                                  <p:stCondLst>
                                    <p:cond delay="1000"/>
                                  </p:stCondLst>
                                  <p:childTnLst>
                                    <p:set>
                                      <p:cBhvr>
                                        <p:cTn id="178" dur="1" fill="hold">
                                          <p:stCondLst>
                                            <p:cond delay="0"/>
                                          </p:stCondLst>
                                        </p:cTn>
                                        <p:tgtEl>
                                          <p:spTgt spid="54"/>
                                        </p:tgtEl>
                                        <p:attrNameLst>
                                          <p:attrName>style.visibility</p:attrName>
                                        </p:attrNameLst>
                                      </p:cBhvr>
                                      <p:to>
                                        <p:strVal val="hidden"/>
                                      </p:to>
                                    </p:set>
                                  </p:childTnLst>
                                </p:cTn>
                              </p:par>
                            </p:childTnLst>
                          </p:cTn>
                        </p:par>
                        <p:par>
                          <p:cTn id="179" fill="hold">
                            <p:stCondLst>
                              <p:cond delay="28000"/>
                            </p:stCondLst>
                            <p:childTnLst>
                              <p:par>
                                <p:cTn id="180" presetID="1" presetClass="exit" presetSubtype="0" fill="hold" grpId="0" nodeType="afterEffect">
                                  <p:stCondLst>
                                    <p:cond delay="1000"/>
                                  </p:stCondLst>
                                  <p:childTnLst>
                                    <p:set>
                                      <p:cBhvr>
                                        <p:cTn id="181" dur="1" fill="hold">
                                          <p:stCondLst>
                                            <p:cond delay="0"/>
                                          </p:stCondLst>
                                        </p:cTn>
                                        <p:tgtEl>
                                          <p:spTgt spid="53"/>
                                        </p:tgtEl>
                                        <p:attrNameLst>
                                          <p:attrName>style.visibility</p:attrName>
                                        </p:attrNameLst>
                                      </p:cBhvr>
                                      <p:to>
                                        <p:strVal val="hidden"/>
                                      </p:to>
                                    </p:set>
                                  </p:childTnLst>
                                </p:cTn>
                              </p:par>
                            </p:childTnLst>
                          </p:cTn>
                        </p:par>
                        <p:par>
                          <p:cTn id="182" fill="hold">
                            <p:stCondLst>
                              <p:cond delay="29000"/>
                            </p:stCondLst>
                            <p:childTnLst>
                              <p:par>
                                <p:cTn id="183" presetID="1" presetClass="exit" presetSubtype="0" fill="hold" grpId="0" nodeType="afterEffect">
                                  <p:stCondLst>
                                    <p:cond delay="1000"/>
                                  </p:stCondLst>
                                  <p:childTnLst>
                                    <p:set>
                                      <p:cBhvr>
                                        <p:cTn id="184" dur="1" fill="hold">
                                          <p:stCondLst>
                                            <p:cond delay="0"/>
                                          </p:stCondLst>
                                        </p:cTn>
                                        <p:tgtEl>
                                          <p:spTgt spid="52"/>
                                        </p:tgtEl>
                                        <p:attrNameLst>
                                          <p:attrName>style.visibility</p:attrName>
                                        </p:attrNameLst>
                                      </p:cBhvr>
                                      <p:to>
                                        <p:strVal val="hidden"/>
                                      </p:to>
                                    </p:set>
                                  </p:childTnLst>
                                </p:cTn>
                              </p:par>
                            </p:childTnLst>
                          </p:cTn>
                        </p:par>
                        <p:par>
                          <p:cTn id="185" fill="hold">
                            <p:stCondLst>
                              <p:cond delay="30000"/>
                            </p:stCondLst>
                            <p:childTnLst>
                              <p:par>
                                <p:cTn id="186" presetID="1" presetClass="exit" presetSubtype="0" fill="hold" grpId="0" nodeType="afterEffect">
                                  <p:stCondLst>
                                    <p:cond delay="1000"/>
                                  </p:stCondLst>
                                  <p:childTnLst>
                                    <p:set>
                                      <p:cBhvr>
                                        <p:cTn id="187" dur="1" fill="hold">
                                          <p:stCondLst>
                                            <p:cond delay="0"/>
                                          </p:stCondLst>
                                        </p:cTn>
                                        <p:tgtEl>
                                          <p:spTgt spid="44"/>
                                        </p:tgtEl>
                                        <p:attrNameLst>
                                          <p:attrName>style.visibility</p:attrName>
                                        </p:attrNameLst>
                                      </p:cBhvr>
                                      <p:to>
                                        <p:strVal val="hidden"/>
                                      </p:to>
                                    </p:set>
                                  </p:childTnLst>
                                </p:cTn>
                              </p:par>
                            </p:childTnLst>
                          </p:cTn>
                        </p:par>
                        <p:par>
                          <p:cTn id="188" fill="hold">
                            <p:stCondLst>
                              <p:cond delay="31000"/>
                            </p:stCondLst>
                            <p:childTnLst>
                              <p:par>
                                <p:cTn id="189" presetID="2" presetClass="entr" presetSubtype="4" fill="hold" grpId="0" nodeType="afterEffect">
                                  <p:stCondLst>
                                    <p:cond delay="0"/>
                                  </p:stCondLst>
                                  <p:childTnLst>
                                    <p:set>
                                      <p:cBhvr>
                                        <p:cTn id="190" dur="1" fill="hold">
                                          <p:stCondLst>
                                            <p:cond delay="0"/>
                                          </p:stCondLst>
                                        </p:cTn>
                                        <p:tgtEl>
                                          <p:spTgt spid="83"/>
                                        </p:tgtEl>
                                        <p:attrNameLst>
                                          <p:attrName>style.visibility</p:attrName>
                                        </p:attrNameLst>
                                      </p:cBhvr>
                                      <p:to>
                                        <p:strVal val="visible"/>
                                      </p:to>
                                    </p:set>
                                    <p:anim calcmode="lin" valueType="num">
                                      <p:cBhvr additive="base">
                                        <p:cTn id="191" dur="500" fill="hold"/>
                                        <p:tgtEl>
                                          <p:spTgt spid="83"/>
                                        </p:tgtEl>
                                        <p:attrNameLst>
                                          <p:attrName>ppt_x</p:attrName>
                                        </p:attrNameLst>
                                      </p:cBhvr>
                                      <p:tavLst>
                                        <p:tav tm="0">
                                          <p:val>
                                            <p:strVal val="#ppt_x"/>
                                          </p:val>
                                        </p:tav>
                                        <p:tav tm="100000">
                                          <p:val>
                                            <p:strVal val="#ppt_x"/>
                                          </p:val>
                                        </p:tav>
                                      </p:tavLst>
                                    </p:anim>
                                    <p:anim calcmode="lin" valueType="num">
                                      <p:cBhvr additive="base">
                                        <p:cTn id="192" dur="500" fill="hold"/>
                                        <p:tgtEl>
                                          <p:spTgt spid="83"/>
                                        </p:tgtEl>
                                        <p:attrNameLst>
                                          <p:attrName>ppt_y</p:attrName>
                                        </p:attrNameLst>
                                      </p:cBhvr>
                                      <p:tavLst>
                                        <p:tav tm="0">
                                          <p:val>
                                            <p:strVal val="1+#ppt_h/2"/>
                                          </p:val>
                                        </p:tav>
                                        <p:tav tm="100000">
                                          <p:val>
                                            <p:strVal val="#ppt_y"/>
                                          </p:val>
                                        </p:tav>
                                      </p:tavLst>
                                    </p:anim>
                                  </p:childTnLst>
                                </p:cTn>
                              </p:par>
                              <p:par>
                                <p:cTn id="193" presetID="42" presetClass="path" presetSubtype="0" accel="50000" decel="50000" fill="hold" grpId="1" nodeType="withEffect">
                                  <p:stCondLst>
                                    <p:cond delay="0"/>
                                  </p:stCondLst>
                                  <p:childTnLst>
                                    <p:animMotion origin="layout" path="M 2.29167E-6 -2.22222E-6 L 0.00299 -0.99537 " pathEditMode="relative" rAng="0" ptsTypes="AA">
                                      <p:cBhvr>
                                        <p:cTn id="194" dur="2000" fill="hold"/>
                                        <p:tgtEl>
                                          <p:spTgt spid="83"/>
                                        </p:tgtEl>
                                        <p:attrNameLst>
                                          <p:attrName>ppt_x</p:attrName>
                                          <p:attrName>ppt_y</p:attrName>
                                        </p:attrNameLst>
                                      </p:cBhvr>
                                      <p:rCtr x="143" y="-49769"/>
                                    </p:animMotion>
                                  </p:childTnLst>
                                </p:cTn>
                              </p:par>
                            </p:childTnLst>
                          </p:cTn>
                        </p:par>
                      </p:childTnLst>
                    </p:cTn>
                  </p:par>
                </p:childTnLst>
              </p:cTn>
              <p:nextCondLst>
                <p:cond evt="onClick" delay="0">
                  <p:tgtEl>
                    <p:spTgt spid="84"/>
                  </p:tgtEl>
                </p:cond>
              </p:nextCondLst>
            </p:seq>
          </p:childTnLst>
        </p:cTn>
      </p:par>
    </p:tnLst>
    <p:bldLst>
      <p:bldP spid="3" grpId="0" build="p"/>
      <p:bldP spid="2" grpId="0"/>
      <p:bldP spid="9" grpId="0" build="p"/>
      <p:bldP spid="13" grpId="0" build="p"/>
      <p:bldP spid="17" grpId="0" build="p"/>
      <p:bldP spid="26" grpId="0" build="p"/>
      <p:bldP spid="29" grpId="0" build="p"/>
      <p:bldP spid="32" grpId="0" build="p"/>
      <p:bldP spid="37" grpId="0" build="p"/>
      <p:bldP spid="35" grpId="0" build="p"/>
      <p:bldP spid="41" grpId="0" build="p"/>
      <p:bldP spid="45" grpId="0" build="p"/>
      <p:bldP spid="48" grpId="0" build="p"/>
      <p:bldP spid="56" grpId="1" animBg="1"/>
      <p:bldP spid="44" grpId="0" animBg="1"/>
      <p:bldP spid="52" grpId="0" animBg="1"/>
      <p:bldP spid="53" grpId="0" animBg="1"/>
      <p:bldP spid="54" grpId="0" animBg="1"/>
      <p:bldP spid="55"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3" grpId="1" animBg="1"/>
      <p:bldP spid="83" grpId="2"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32000">
              <a:schemeClr val="accent1">
                <a:lumMod val="45000"/>
                <a:lumOff val="55000"/>
              </a:schemeClr>
            </a:gs>
            <a:gs pos="6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00C6D9-1F17-4BDC-8B4A-818A157066DC}"/>
              </a:ext>
            </a:extLst>
          </p:cNvPr>
          <p:cNvSpPr>
            <a:spLocks noGrp="1"/>
          </p:cNvSpPr>
          <p:nvPr>
            <p:ph idx="1"/>
          </p:nvPr>
        </p:nvSpPr>
        <p:spPr>
          <a:xfrm>
            <a:off x="4568825" y="2136079"/>
            <a:ext cx="3396054" cy="879997"/>
          </a:xfrm>
        </p:spPr>
        <p:txBody>
          <a:bodyPr>
            <a:noAutofit/>
          </a:bodyPr>
          <a:lstStyle/>
          <a:p>
            <a:pPr marL="0" indent="0">
              <a:buNone/>
            </a:pPr>
            <a:r>
              <a:rPr lang="en-US" sz="6600" b="1" dirty="0" err="1">
                <a:solidFill>
                  <a:schemeClr val="bg1"/>
                </a:solidFill>
                <a:effectLst>
                  <a:outerShdw blurRad="38100" dist="38100" dir="2700000" algn="tl">
                    <a:srgbClr val="000000">
                      <a:alpha val="43137"/>
                    </a:srgbClr>
                  </a:outerShdw>
                </a:effectLst>
              </a:rPr>
              <a:t>oosevelt</a:t>
            </a:r>
            <a:endParaRPr lang="en-US" sz="6600" b="1" dirty="0">
              <a:solidFill>
                <a:schemeClr val="bg1"/>
              </a:solidFill>
              <a:effectLst>
                <a:outerShdw blurRad="38100" dist="38100" dir="2700000" algn="tl">
                  <a:srgbClr val="000000">
                    <a:alpha val="43137"/>
                  </a:srgbClr>
                </a:outerShdw>
              </a:effectLst>
            </a:endParaRPr>
          </a:p>
          <a:p>
            <a:pPr marL="0" indent="0">
              <a:buNone/>
            </a:pPr>
            <a:endParaRPr lang="en-US" sz="6600" b="1" dirty="0">
              <a:solidFill>
                <a:schemeClr val="bg1"/>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49834FA4-3F23-45E8-A92A-6F84BDF05943}"/>
              </a:ext>
            </a:extLst>
          </p:cNvPr>
          <p:cNvSpPr>
            <a:spLocks noGrp="1"/>
          </p:cNvSpPr>
          <p:nvPr>
            <p:ph type="title"/>
          </p:nvPr>
        </p:nvSpPr>
        <p:spPr>
          <a:xfrm>
            <a:off x="0" y="0"/>
            <a:ext cx="12192000" cy="1325563"/>
          </a:xfrm>
        </p:spPr>
        <p:txBody>
          <a:bodyPr>
            <a:normAutofit/>
          </a:bodyPr>
          <a:lstStyle/>
          <a:p>
            <a:pPr algn="ctr"/>
            <a:r>
              <a:rPr lang="en-US" sz="42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most important factors during</a:t>
            </a:r>
            <a:br>
              <a:rPr lang="en-US" sz="42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n-US" sz="42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World War 2 were ____________.</a:t>
            </a:r>
          </a:p>
        </p:txBody>
      </p:sp>
      <p:sp>
        <p:nvSpPr>
          <p:cNvPr id="4" name="Action Button: Blank 3">
            <a:hlinkClick r:id="" action="ppaction://noaction" highlightClick="1"/>
            <a:extLst>
              <a:ext uri="{FF2B5EF4-FFF2-40B4-BE49-F238E27FC236}">
                <a16:creationId xmlns:a16="http://schemas.microsoft.com/office/drawing/2014/main" id="{6257AF15-3AC6-4354-8228-2D39F5357F4B}"/>
              </a:ext>
            </a:extLst>
          </p:cNvPr>
          <p:cNvSpPr/>
          <p:nvPr/>
        </p:nvSpPr>
        <p:spPr>
          <a:xfrm>
            <a:off x="3911600" y="2095500"/>
            <a:ext cx="760609" cy="942263"/>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effectLst>
                  <a:outerShdw blurRad="38100" dist="38100" dir="2700000" algn="tl">
                    <a:srgbClr val="000000">
                      <a:alpha val="43137"/>
                    </a:srgbClr>
                  </a:outerShdw>
                </a:effectLst>
              </a:rPr>
              <a:t>R</a:t>
            </a:r>
            <a:endParaRPr lang="en-US" sz="6600" b="1" dirty="0">
              <a:effectLst>
                <a:outerShdw blurRad="38100" dist="38100" dir="2700000" algn="tl">
                  <a:srgbClr val="000000">
                    <a:alpha val="43137"/>
                  </a:srgbClr>
                </a:outerShdw>
              </a:effectLst>
            </a:endParaRPr>
          </a:p>
        </p:txBody>
      </p:sp>
      <p:cxnSp>
        <p:nvCxnSpPr>
          <p:cNvPr id="6" name="Straight Connector 5">
            <a:extLst>
              <a:ext uri="{FF2B5EF4-FFF2-40B4-BE49-F238E27FC236}">
                <a16:creationId xmlns:a16="http://schemas.microsoft.com/office/drawing/2014/main" id="{E7F886B5-C098-41CF-ABE4-B11C2C3A3EE7}"/>
              </a:ext>
            </a:extLst>
          </p:cNvPr>
          <p:cNvCxnSpPr>
            <a:cxnSpLocks/>
          </p:cNvCxnSpPr>
          <p:nvPr/>
        </p:nvCxnSpPr>
        <p:spPr>
          <a:xfrm>
            <a:off x="4672209" y="2933700"/>
            <a:ext cx="2979105"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1133684D-EC5D-40FC-8B88-0632C3F58F55}"/>
              </a:ext>
            </a:extLst>
          </p:cNvPr>
          <p:cNvSpPr txBox="1">
            <a:spLocks/>
          </p:cNvSpPr>
          <p:nvPr/>
        </p:nvSpPr>
        <p:spPr>
          <a:xfrm>
            <a:off x="1308970" y="1656936"/>
            <a:ext cx="1421530"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itler</a:t>
            </a:r>
            <a:endParaRPr lang="en-US" sz="5400" b="1" dirty="0">
              <a:solidFill>
                <a:schemeClr val="bg1"/>
              </a:solidFill>
              <a:effectLst>
                <a:outerShdw blurRad="38100" dist="38100" dir="2700000" algn="tl">
                  <a:srgbClr val="000000">
                    <a:alpha val="43137"/>
                  </a:srgbClr>
                </a:outerShdw>
              </a:effectLst>
            </a:endParaRPr>
          </a:p>
        </p:txBody>
      </p:sp>
      <p:sp>
        <p:nvSpPr>
          <p:cNvPr id="10" name="Action Button: Blank 9">
            <a:hlinkClick r:id="" action="ppaction://noaction" highlightClick="1"/>
            <a:extLst>
              <a:ext uri="{FF2B5EF4-FFF2-40B4-BE49-F238E27FC236}">
                <a16:creationId xmlns:a16="http://schemas.microsoft.com/office/drawing/2014/main" id="{F716E63C-F979-4B99-833F-9C69A33D964E}"/>
              </a:ext>
            </a:extLst>
          </p:cNvPr>
          <p:cNvSpPr/>
          <p:nvPr/>
        </p:nvSpPr>
        <p:spPr>
          <a:xfrm>
            <a:off x="791227" y="1569254"/>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H</a:t>
            </a:r>
          </a:p>
        </p:txBody>
      </p:sp>
      <p:cxnSp>
        <p:nvCxnSpPr>
          <p:cNvPr id="11" name="Straight Connector 10">
            <a:extLst>
              <a:ext uri="{FF2B5EF4-FFF2-40B4-BE49-F238E27FC236}">
                <a16:creationId xmlns:a16="http://schemas.microsoft.com/office/drawing/2014/main" id="{8C6348C4-122B-47AC-8506-7493D5F196E4}"/>
              </a:ext>
            </a:extLst>
          </p:cNvPr>
          <p:cNvCxnSpPr>
            <a:cxnSpLocks/>
          </p:cNvCxnSpPr>
          <p:nvPr/>
        </p:nvCxnSpPr>
        <p:spPr>
          <a:xfrm>
            <a:off x="1371599" y="2343954"/>
            <a:ext cx="124460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694AFC7E-4853-4CC2-8E10-DE84B1C14756}"/>
              </a:ext>
            </a:extLst>
          </p:cNvPr>
          <p:cNvSpPr txBox="1">
            <a:spLocks/>
          </p:cNvSpPr>
          <p:nvPr/>
        </p:nvSpPr>
        <p:spPr>
          <a:xfrm>
            <a:off x="9424337" y="4532162"/>
            <a:ext cx="2393081"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hurchill</a:t>
            </a:r>
            <a:endParaRPr lang="en-US" sz="5400" b="1" dirty="0">
              <a:solidFill>
                <a:schemeClr val="bg1"/>
              </a:solidFill>
              <a:effectLst>
                <a:outerShdw blurRad="38100" dist="38100" dir="2700000" algn="tl">
                  <a:srgbClr val="000000">
                    <a:alpha val="43137"/>
                  </a:srgbClr>
                </a:outerShdw>
              </a:effectLst>
            </a:endParaRPr>
          </a:p>
        </p:txBody>
      </p:sp>
      <p:sp>
        <p:nvSpPr>
          <p:cNvPr id="14" name="Action Button: Blank 13">
            <a:hlinkClick r:id="" action="ppaction://noaction" highlightClick="1"/>
            <a:extLst>
              <a:ext uri="{FF2B5EF4-FFF2-40B4-BE49-F238E27FC236}">
                <a16:creationId xmlns:a16="http://schemas.microsoft.com/office/drawing/2014/main" id="{3FFACAFE-73DC-4F1C-BC2C-A06657342FE9}"/>
              </a:ext>
            </a:extLst>
          </p:cNvPr>
          <p:cNvSpPr/>
          <p:nvPr/>
        </p:nvSpPr>
        <p:spPr>
          <a:xfrm>
            <a:off x="8906593" y="4444480"/>
            <a:ext cx="580373"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C</a:t>
            </a:r>
          </a:p>
        </p:txBody>
      </p:sp>
      <p:cxnSp>
        <p:nvCxnSpPr>
          <p:cNvPr id="15" name="Straight Connector 14">
            <a:extLst>
              <a:ext uri="{FF2B5EF4-FFF2-40B4-BE49-F238E27FC236}">
                <a16:creationId xmlns:a16="http://schemas.microsoft.com/office/drawing/2014/main" id="{CF8230F3-E868-4BE0-A359-B6DA3DE9875D}"/>
              </a:ext>
            </a:extLst>
          </p:cNvPr>
          <p:cNvCxnSpPr>
            <a:cxnSpLocks/>
          </p:cNvCxnSpPr>
          <p:nvPr/>
        </p:nvCxnSpPr>
        <p:spPr>
          <a:xfrm>
            <a:off x="9486967" y="5219180"/>
            <a:ext cx="2134991"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38F7FE3-B0E7-4E79-AED2-BE5A85DB887C}"/>
              </a:ext>
            </a:extLst>
          </p:cNvPr>
          <p:cNvSpPr txBox="1">
            <a:spLocks/>
          </p:cNvSpPr>
          <p:nvPr/>
        </p:nvSpPr>
        <p:spPr>
          <a:xfrm>
            <a:off x="1514957" y="4444480"/>
            <a:ext cx="1816621"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a:solidFill>
                  <a:schemeClr val="bg1"/>
                </a:solidFill>
                <a:effectLst>
                  <a:outerShdw blurRad="38100" dist="38100" dir="2700000" algn="tl">
                    <a:srgbClr val="000000">
                      <a:alpha val="43137"/>
                    </a:srgbClr>
                  </a:outerShdw>
                </a:effectLst>
              </a:rPr>
              <a:t>Day</a:t>
            </a:r>
          </a:p>
        </p:txBody>
      </p:sp>
      <p:sp>
        <p:nvSpPr>
          <p:cNvPr id="18" name="Action Button: Blank 17">
            <a:hlinkClick r:id="" action="ppaction://noaction" highlightClick="1"/>
            <a:extLst>
              <a:ext uri="{FF2B5EF4-FFF2-40B4-BE49-F238E27FC236}">
                <a16:creationId xmlns:a16="http://schemas.microsoft.com/office/drawing/2014/main" id="{DF5FFDF7-ECA3-4B33-B680-60B06CF43478}"/>
              </a:ext>
            </a:extLst>
          </p:cNvPr>
          <p:cNvSpPr/>
          <p:nvPr/>
        </p:nvSpPr>
        <p:spPr>
          <a:xfrm>
            <a:off x="997215" y="4369498"/>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D</a:t>
            </a:r>
          </a:p>
        </p:txBody>
      </p:sp>
      <p:cxnSp>
        <p:nvCxnSpPr>
          <p:cNvPr id="19" name="Straight Connector 18">
            <a:extLst>
              <a:ext uri="{FF2B5EF4-FFF2-40B4-BE49-F238E27FC236}">
                <a16:creationId xmlns:a16="http://schemas.microsoft.com/office/drawing/2014/main" id="{E90B279F-132A-4654-BB56-E27E2553742A}"/>
              </a:ext>
            </a:extLst>
          </p:cNvPr>
          <p:cNvCxnSpPr>
            <a:cxnSpLocks/>
          </p:cNvCxnSpPr>
          <p:nvPr/>
        </p:nvCxnSpPr>
        <p:spPr>
          <a:xfrm>
            <a:off x="1577587" y="5144198"/>
            <a:ext cx="120267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2D33C2EE-B28F-40F2-A5BD-90E6FECDB5F7}"/>
              </a:ext>
            </a:extLst>
          </p:cNvPr>
          <p:cNvSpPr txBox="1">
            <a:spLocks/>
          </p:cNvSpPr>
          <p:nvPr/>
        </p:nvSpPr>
        <p:spPr>
          <a:xfrm>
            <a:off x="5125319" y="3570917"/>
            <a:ext cx="2393081" cy="87999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litzkrieg</a:t>
            </a:r>
            <a:endParaRPr lang="en-US" sz="5400" b="1" dirty="0">
              <a:solidFill>
                <a:schemeClr val="bg1"/>
              </a:solidFill>
              <a:effectLst>
                <a:outerShdw blurRad="38100" dist="38100" dir="2700000" algn="tl">
                  <a:srgbClr val="000000">
                    <a:alpha val="43137"/>
                  </a:srgbClr>
                </a:outerShdw>
              </a:effectLst>
            </a:endParaRPr>
          </a:p>
        </p:txBody>
      </p:sp>
      <p:sp>
        <p:nvSpPr>
          <p:cNvPr id="27" name="Action Button: Blank 26">
            <a:hlinkClick r:id="" action="ppaction://noaction" highlightClick="1"/>
            <a:extLst>
              <a:ext uri="{FF2B5EF4-FFF2-40B4-BE49-F238E27FC236}">
                <a16:creationId xmlns:a16="http://schemas.microsoft.com/office/drawing/2014/main" id="{0CA85733-ED7D-4AF0-8FAA-E3BFF0D329A6}"/>
              </a:ext>
            </a:extLst>
          </p:cNvPr>
          <p:cNvSpPr/>
          <p:nvPr/>
        </p:nvSpPr>
        <p:spPr>
          <a:xfrm>
            <a:off x="4607577" y="3483235"/>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B</a:t>
            </a:r>
          </a:p>
        </p:txBody>
      </p:sp>
      <p:cxnSp>
        <p:nvCxnSpPr>
          <p:cNvPr id="28" name="Straight Connector 27">
            <a:extLst>
              <a:ext uri="{FF2B5EF4-FFF2-40B4-BE49-F238E27FC236}">
                <a16:creationId xmlns:a16="http://schemas.microsoft.com/office/drawing/2014/main" id="{CD3385B3-28B8-4160-B1CD-476501D994FD}"/>
              </a:ext>
            </a:extLst>
          </p:cNvPr>
          <p:cNvCxnSpPr>
            <a:cxnSpLocks/>
          </p:cNvCxnSpPr>
          <p:nvPr/>
        </p:nvCxnSpPr>
        <p:spPr>
          <a:xfrm>
            <a:off x="5187949" y="4257935"/>
            <a:ext cx="2183965"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7C1C4BD6-03B5-49B4-BA4A-1E39ED799F9A}"/>
              </a:ext>
            </a:extLst>
          </p:cNvPr>
          <p:cNvSpPr txBox="1">
            <a:spLocks/>
          </p:cNvSpPr>
          <p:nvPr/>
        </p:nvSpPr>
        <p:spPr>
          <a:xfrm>
            <a:off x="1181100" y="2978542"/>
            <a:ext cx="2479458"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wa</a:t>
            </a:r>
            <a:r>
              <a:rPr lang="en-US" sz="5400" b="1" dirty="0">
                <a:solidFill>
                  <a:schemeClr val="bg1"/>
                </a:solidFill>
                <a:effectLst>
                  <a:outerShdw blurRad="38100" dist="38100" dir="2700000" algn="tl">
                    <a:srgbClr val="000000">
                      <a:alpha val="43137"/>
                    </a:srgbClr>
                  </a:outerShdw>
                </a:effectLst>
              </a:rPr>
              <a:t> Jima</a:t>
            </a:r>
          </a:p>
        </p:txBody>
      </p:sp>
      <p:sp>
        <p:nvSpPr>
          <p:cNvPr id="30" name="Action Button: Blank 29">
            <a:hlinkClick r:id="" action="ppaction://noaction" highlightClick="1"/>
            <a:extLst>
              <a:ext uri="{FF2B5EF4-FFF2-40B4-BE49-F238E27FC236}">
                <a16:creationId xmlns:a16="http://schemas.microsoft.com/office/drawing/2014/main" id="{DCB6B3A1-0735-4A31-A8C8-EB478521BBBB}"/>
              </a:ext>
            </a:extLst>
          </p:cNvPr>
          <p:cNvSpPr/>
          <p:nvPr/>
        </p:nvSpPr>
        <p:spPr>
          <a:xfrm>
            <a:off x="663358" y="2890860"/>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I</a:t>
            </a:r>
          </a:p>
        </p:txBody>
      </p:sp>
      <p:cxnSp>
        <p:nvCxnSpPr>
          <p:cNvPr id="31" name="Straight Connector 30">
            <a:extLst>
              <a:ext uri="{FF2B5EF4-FFF2-40B4-BE49-F238E27FC236}">
                <a16:creationId xmlns:a16="http://schemas.microsoft.com/office/drawing/2014/main" id="{BB9110CF-6CBF-4C4A-B370-ED2F68DFF369}"/>
              </a:ext>
            </a:extLst>
          </p:cNvPr>
          <p:cNvCxnSpPr>
            <a:cxnSpLocks/>
          </p:cNvCxnSpPr>
          <p:nvPr/>
        </p:nvCxnSpPr>
        <p:spPr>
          <a:xfrm>
            <a:off x="1243730" y="3640160"/>
            <a:ext cx="2305051"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2" name="Content Placeholder 2">
            <a:extLst>
              <a:ext uri="{FF2B5EF4-FFF2-40B4-BE49-F238E27FC236}">
                <a16:creationId xmlns:a16="http://schemas.microsoft.com/office/drawing/2014/main" id="{3439678B-AD2E-4E14-A104-8E7CBE2E5892}"/>
              </a:ext>
            </a:extLst>
          </p:cNvPr>
          <p:cNvSpPr txBox="1">
            <a:spLocks/>
          </p:cNvSpPr>
          <p:nvPr/>
        </p:nvSpPr>
        <p:spPr>
          <a:xfrm>
            <a:off x="8388785" y="3233998"/>
            <a:ext cx="1421530"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xis</a:t>
            </a:r>
            <a:endParaRPr lang="en-US" sz="5400" b="1" dirty="0">
              <a:solidFill>
                <a:schemeClr val="bg1"/>
              </a:solidFill>
              <a:effectLst>
                <a:outerShdw blurRad="38100" dist="38100" dir="2700000" algn="tl">
                  <a:srgbClr val="000000">
                    <a:alpha val="43137"/>
                  </a:srgbClr>
                </a:outerShdw>
              </a:effectLst>
            </a:endParaRPr>
          </a:p>
        </p:txBody>
      </p:sp>
      <p:sp>
        <p:nvSpPr>
          <p:cNvPr id="33" name="Action Button: Blank 32">
            <a:hlinkClick r:id="" action="ppaction://noaction" highlightClick="1"/>
            <a:extLst>
              <a:ext uri="{FF2B5EF4-FFF2-40B4-BE49-F238E27FC236}">
                <a16:creationId xmlns:a16="http://schemas.microsoft.com/office/drawing/2014/main" id="{86C706A2-9127-4EC5-815B-69BA37409D37}"/>
              </a:ext>
            </a:extLst>
          </p:cNvPr>
          <p:cNvSpPr/>
          <p:nvPr/>
        </p:nvSpPr>
        <p:spPr>
          <a:xfrm>
            <a:off x="7871042" y="3146316"/>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A</a:t>
            </a:r>
          </a:p>
        </p:txBody>
      </p:sp>
      <p:cxnSp>
        <p:nvCxnSpPr>
          <p:cNvPr id="34" name="Straight Connector 33">
            <a:extLst>
              <a:ext uri="{FF2B5EF4-FFF2-40B4-BE49-F238E27FC236}">
                <a16:creationId xmlns:a16="http://schemas.microsoft.com/office/drawing/2014/main" id="{19B8BE4C-56A7-4BBC-B8F7-7DBB7B4A6DC3}"/>
              </a:ext>
            </a:extLst>
          </p:cNvPr>
          <p:cNvCxnSpPr>
            <a:cxnSpLocks/>
          </p:cNvCxnSpPr>
          <p:nvPr/>
        </p:nvCxnSpPr>
        <p:spPr>
          <a:xfrm>
            <a:off x="8451414" y="3921016"/>
            <a:ext cx="1063844"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BAD7800C-3656-4DE8-BB59-456B28AB425C}"/>
              </a:ext>
            </a:extLst>
          </p:cNvPr>
          <p:cNvSpPr txBox="1">
            <a:spLocks/>
          </p:cNvSpPr>
          <p:nvPr/>
        </p:nvSpPr>
        <p:spPr>
          <a:xfrm>
            <a:off x="10092499" y="3233585"/>
            <a:ext cx="1816620" cy="87999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owers</a:t>
            </a:r>
            <a:endParaRPr lang="en-US" sz="5400" b="1" dirty="0">
              <a:solidFill>
                <a:schemeClr val="bg1"/>
              </a:solidFill>
              <a:effectLst>
                <a:outerShdw blurRad="38100" dist="38100" dir="2700000" algn="tl">
                  <a:srgbClr val="000000">
                    <a:alpha val="43137"/>
                  </a:srgbClr>
                </a:outerShdw>
              </a:effectLst>
            </a:endParaRPr>
          </a:p>
        </p:txBody>
      </p:sp>
      <p:sp>
        <p:nvSpPr>
          <p:cNvPr id="38" name="Action Button: Blank 37">
            <a:hlinkClick r:id="" action="ppaction://noaction" highlightClick="1"/>
            <a:extLst>
              <a:ext uri="{FF2B5EF4-FFF2-40B4-BE49-F238E27FC236}">
                <a16:creationId xmlns:a16="http://schemas.microsoft.com/office/drawing/2014/main" id="{CF67FCE0-87D6-4637-9C52-C9D7B59C3ED6}"/>
              </a:ext>
            </a:extLst>
          </p:cNvPr>
          <p:cNvSpPr/>
          <p:nvPr/>
        </p:nvSpPr>
        <p:spPr>
          <a:xfrm>
            <a:off x="9574756" y="3145903"/>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P</a:t>
            </a:r>
          </a:p>
        </p:txBody>
      </p:sp>
      <p:cxnSp>
        <p:nvCxnSpPr>
          <p:cNvPr id="39" name="Straight Connector 38">
            <a:extLst>
              <a:ext uri="{FF2B5EF4-FFF2-40B4-BE49-F238E27FC236}">
                <a16:creationId xmlns:a16="http://schemas.microsoft.com/office/drawing/2014/main" id="{D6E01FAA-0C46-44F1-BADB-BBC198D57B9A}"/>
              </a:ext>
            </a:extLst>
          </p:cNvPr>
          <p:cNvCxnSpPr>
            <a:cxnSpLocks/>
          </p:cNvCxnSpPr>
          <p:nvPr/>
        </p:nvCxnSpPr>
        <p:spPr>
          <a:xfrm>
            <a:off x="10155128" y="3920603"/>
            <a:ext cx="1592372" cy="413"/>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5" name="Content Placeholder 2">
            <a:extLst>
              <a:ext uri="{FF2B5EF4-FFF2-40B4-BE49-F238E27FC236}">
                <a16:creationId xmlns:a16="http://schemas.microsoft.com/office/drawing/2014/main" id="{BC479D25-9172-408E-A87B-7252E76D3B19}"/>
              </a:ext>
            </a:extLst>
          </p:cNvPr>
          <p:cNvSpPr txBox="1">
            <a:spLocks/>
          </p:cNvSpPr>
          <p:nvPr/>
        </p:nvSpPr>
        <p:spPr>
          <a:xfrm>
            <a:off x="8419121" y="1467045"/>
            <a:ext cx="1421530"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llied</a:t>
            </a:r>
            <a:endParaRPr lang="en-US" sz="5400" b="1" dirty="0">
              <a:solidFill>
                <a:schemeClr val="bg1"/>
              </a:solidFill>
              <a:effectLst>
                <a:outerShdw blurRad="38100" dist="38100" dir="2700000" algn="tl">
                  <a:srgbClr val="000000">
                    <a:alpha val="43137"/>
                  </a:srgbClr>
                </a:outerShdw>
              </a:effectLst>
            </a:endParaRPr>
          </a:p>
        </p:txBody>
      </p:sp>
      <p:sp>
        <p:nvSpPr>
          <p:cNvPr id="36" name="Action Button: Blank 35">
            <a:hlinkClick r:id="" action="ppaction://noaction" highlightClick="1"/>
            <a:extLst>
              <a:ext uri="{FF2B5EF4-FFF2-40B4-BE49-F238E27FC236}">
                <a16:creationId xmlns:a16="http://schemas.microsoft.com/office/drawing/2014/main" id="{E83EE90A-2518-4BC3-9421-D471870D42FE}"/>
              </a:ext>
            </a:extLst>
          </p:cNvPr>
          <p:cNvSpPr/>
          <p:nvPr/>
        </p:nvSpPr>
        <p:spPr>
          <a:xfrm>
            <a:off x="7901378" y="1379363"/>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A</a:t>
            </a:r>
          </a:p>
        </p:txBody>
      </p:sp>
      <p:cxnSp>
        <p:nvCxnSpPr>
          <p:cNvPr id="40" name="Straight Connector 39">
            <a:extLst>
              <a:ext uri="{FF2B5EF4-FFF2-40B4-BE49-F238E27FC236}">
                <a16:creationId xmlns:a16="http://schemas.microsoft.com/office/drawing/2014/main" id="{261ED253-3598-46D2-A3B1-DA28F81252FE}"/>
              </a:ext>
            </a:extLst>
          </p:cNvPr>
          <p:cNvCxnSpPr>
            <a:cxnSpLocks/>
          </p:cNvCxnSpPr>
          <p:nvPr/>
        </p:nvCxnSpPr>
        <p:spPr>
          <a:xfrm>
            <a:off x="8481750" y="2154063"/>
            <a:ext cx="126304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1" name="Content Placeholder 2">
            <a:extLst>
              <a:ext uri="{FF2B5EF4-FFF2-40B4-BE49-F238E27FC236}">
                <a16:creationId xmlns:a16="http://schemas.microsoft.com/office/drawing/2014/main" id="{D7C5D982-068C-4A88-9270-3BDFB14D666D}"/>
              </a:ext>
            </a:extLst>
          </p:cNvPr>
          <p:cNvSpPr txBox="1">
            <a:spLocks/>
          </p:cNvSpPr>
          <p:nvPr/>
        </p:nvSpPr>
        <p:spPr>
          <a:xfrm>
            <a:off x="10326035" y="1466632"/>
            <a:ext cx="1816620" cy="87999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err="1">
                <a:solidFill>
                  <a:schemeClr val="bg1"/>
                </a:solidFill>
                <a:effectLst>
                  <a:outerShdw blurRad="38100" dist="38100" dir="2700000" algn="tl">
                    <a:srgbClr val="000000">
                      <a:alpha val="43137"/>
                    </a:srgbClr>
                  </a:outerShdw>
                </a:effectLst>
              </a:rPr>
              <a:t>owers</a:t>
            </a:r>
            <a:endParaRPr lang="en-US" sz="5400" b="1" dirty="0">
              <a:solidFill>
                <a:schemeClr val="bg1"/>
              </a:solidFill>
              <a:effectLst>
                <a:outerShdw blurRad="38100" dist="38100" dir="2700000" algn="tl">
                  <a:srgbClr val="000000">
                    <a:alpha val="43137"/>
                  </a:srgbClr>
                </a:outerShdw>
              </a:effectLst>
            </a:endParaRPr>
          </a:p>
        </p:txBody>
      </p:sp>
      <p:sp>
        <p:nvSpPr>
          <p:cNvPr id="42" name="Action Button: Blank 41">
            <a:hlinkClick r:id="" action="ppaction://noaction" highlightClick="1"/>
            <a:extLst>
              <a:ext uri="{FF2B5EF4-FFF2-40B4-BE49-F238E27FC236}">
                <a16:creationId xmlns:a16="http://schemas.microsoft.com/office/drawing/2014/main" id="{3DDAA532-02F8-434A-B571-3D2271AA9658}"/>
              </a:ext>
            </a:extLst>
          </p:cNvPr>
          <p:cNvSpPr/>
          <p:nvPr/>
        </p:nvSpPr>
        <p:spPr>
          <a:xfrm>
            <a:off x="9808292" y="1378950"/>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P</a:t>
            </a:r>
          </a:p>
        </p:txBody>
      </p:sp>
      <p:cxnSp>
        <p:nvCxnSpPr>
          <p:cNvPr id="43" name="Straight Connector 42">
            <a:extLst>
              <a:ext uri="{FF2B5EF4-FFF2-40B4-BE49-F238E27FC236}">
                <a16:creationId xmlns:a16="http://schemas.microsoft.com/office/drawing/2014/main" id="{4140FD33-BD42-4D95-B14B-62C11B10527E}"/>
              </a:ext>
            </a:extLst>
          </p:cNvPr>
          <p:cNvCxnSpPr>
            <a:cxnSpLocks/>
          </p:cNvCxnSpPr>
          <p:nvPr/>
        </p:nvCxnSpPr>
        <p:spPr>
          <a:xfrm>
            <a:off x="10388664" y="2153650"/>
            <a:ext cx="1638236" cy="413"/>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5" name="Content Placeholder 2">
            <a:extLst>
              <a:ext uri="{FF2B5EF4-FFF2-40B4-BE49-F238E27FC236}">
                <a16:creationId xmlns:a16="http://schemas.microsoft.com/office/drawing/2014/main" id="{B15B616C-ED2E-497C-BF62-89A9737CDE82}"/>
              </a:ext>
            </a:extLst>
          </p:cNvPr>
          <p:cNvSpPr txBox="1">
            <a:spLocks/>
          </p:cNvSpPr>
          <p:nvPr/>
        </p:nvSpPr>
        <p:spPr>
          <a:xfrm>
            <a:off x="4747540" y="4829173"/>
            <a:ext cx="1421530"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a:solidFill>
                  <a:schemeClr val="bg1"/>
                </a:solidFill>
                <a:effectLst>
                  <a:outerShdw blurRad="38100" dist="38100" dir="2700000" algn="tl">
                    <a:srgbClr val="000000">
                      <a:alpha val="43137"/>
                    </a:srgbClr>
                  </a:outerShdw>
                </a:effectLst>
              </a:rPr>
              <a:t>earl</a:t>
            </a:r>
          </a:p>
        </p:txBody>
      </p:sp>
      <p:sp>
        <p:nvSpPr>
          <p:cNvPr id="46" name="Action Button: Blank 45">
            <a:hlinkClick r:id="" action="ppaction://noaction" highlightClick="1"/>
            <a:extLst>
              <a:ext uri="{FF2B5EF4-FFF2-40B4-BE49-F238E27FC236}">
                <a16:creationId xmlns:a16="http://schemas.microsoft.com/office/drawing/2014/main" id="{B3DA94EF-BA06-4164-BE84-AD85A58B41A7}"/>
              </a:ext>
            </a:extLst>
          </p:cNvPr>
          <p:cNvSpPr/>
          <p:nvPr/>
        </p:nvSpPr>
        <p:spPr>
          <a:xfrm>
            <a:off x="4229797" y="4741491"/>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P</a:t>
            </a:r>
          </a:p>
        </p:txBody>
      </p:sp>
      <p:cxnSp>
        <p:nvCxnSpPr>
          <p:cNvPr id="47" name="Straight Connector 46">
            <a:extLst>
              <a:ext uri="{FF2B5EF4-FFF2-40B4-BE49-F238E27FC236}">
                <a16:creationId xmlns:a16="http://schemas.microsoft.com/office/drawing/2014/main" id="{01B85EE5-9BE9-4DF1-8CA5-FB6B5C62CC41}"/>
              </a:ext>
            </a:extLst>
          </p:cNvPr>
          <p:cNvCxnSpPr>
            <a:cxnSpLocks/>
          </p:cNvCxnSpPr>
          <p:nvPr/>
        </p:nvCxnSpPr>
        <p:spPr>
          <a:xfrm flipV="1">
            <a:off x="4810169" y="5516191"/>
            <a:ext cx="1164923" cy="1"/>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8" name="Content Placeholder 2">
            <a:extLst>
              <a:ext uri="{FF2B5EF4-FFF2-40B4-BE49-F238E27FC236}">
                <a16:creationId xmlns:a16="http://schemas.microsoft.com/office/drawing/2014/main" id="{49E16FD6-27F7-488B-AD90-37B4129CA0C7}"/>
              </a:ext>
            </a:extLst>
          </p:cNvPr>
          <p:cNvSpPr txBox="1">
            <a:spLocks/>
          </p:cNvSpPr>
          <p:nvPr/>
        </p:nvSpPr>
        <p:spPr>
          <a:xfrm>
            <a:off x="6654454" y="4828760"/>
            <a:ext cx="1816620" cy="879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a:solidFill>
                  <a:schemeClr val="bg1"/>
                </a:solidFill>
                <a:effectLst>
                  <a:outerShdw blurRad="38100" dist="38100" dir="2700000" algn="tl">
                    <a:srgbClr val="000000">
                      <a:alpha val="43137"/>
                    </a:srgbClr>
                  </a:outerShdw>
                </a:effectLst>
              </a:rPr>
              <a:t>arbor</a:t>
            </a:r>
          </a:p>
        </p:txBody>
      </p:sp>
      <p:sp>
        <p:nvSpPr>
          <p:cNvPr id="49" name="Action Button: Blank 48">
            <a:hlinkClick r:id="" action="ppaction://noaction" highlightClick="1"/>
            <a:extLst>
              <a:ext uri="{FF2B5EF4-FFF2-40B4-BE49-F238E27FC236}">
                <a16:creationId xmlns:a16="http://schemas.microsoft.com/office/drawing/2014/main" id="{E90872BC-CDFF-4E5F-9798-5B25B066F85A}"/>
              </a:ext>
            </a:extLst>
          </p:cNvPr>
          <p:cNvSpPr/>
          <p:nvPr/>
        </p:nvSpPr>
        <p:spPr>
          <a:xfrm>
            <a:off x="6136711" y="4741078"/>
            <a:ext cx="580372" cy="8799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rPr>
              <a:t>H</a:t>
            </a:r>
          </a:p>
        </p:txBody>
      </p:sp>
      <p:cxnSp>
        <p:nvCxnSpPr>
          <p:cNvPr id="50" name="Straight Connector 49">
            <a:extLst>
              <a:ext uri="{FF2B5EF4-FFF2-40B4-BE49-F238E27FC236}">
                <a16:creationId xmlns:a16="http://schemas.microsoft.com/office/drawing/2014/main" id="{90CF5419-9237-48E9-ADD5-E18125C7BFCD}"/>
              </a:ext>
            </a:extLst>
          </p:cNvPr>
          <p:cNvCxnSpPr>
            <a:cxnSpLocks/>
          </p:cNvCxnSpPr>
          <p:nvPr/>
        </p:nvCxnSpPr>
        <p:spPr>
          <a:xfrm>
            <a:off x="6717083" y="5515778"/>
            <a:ext cx="1592372" cy="413"/>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56" name="Action Button: Blank 55">
            <a:hlinkClick r:id="" action="ppaction://noaction" highlightClick="1"/>
            <a:extLst>
              <a:ext uri="{FF2B5EF4-FFF2-40B4-BE49-F238E27FC236}">
                <a16:creationId xmlns:a16="http://schemas.microsoft.com/office/drawing/2014/main" id="{E20CA749-DF36-4920-80A3-F81B4B85A084}"/>
              </a:ext>
            </a:extLst>
          </p:cNvPr>
          <p:cNvSpPr/>
          <p:nvPr/>
        </p:nvSpPr>
        <p:spPr>
          <a:xfrm>
            <a:off x="139700" y="428577"/>
            <a:ext cx="1244600" cy="596901"/>
          </a:xfrm>
          <a:prstGeom prst="actionButtonBlank">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Question Start</a:t>
            </a:r>
          </a:p>
        </p:txBody>
      </p:sp>
      <p:sp>
        <p:nvSpPr>
          <p:cNvPr id="44" name="Decagon 43">
            <a:extLst>
              <a:ext uri="{FF2B5EF4-FFF2-40B4-BE49-F238E27FC236}">
                <a16:creationId xmlns:a16="http://schemas.microsoft.com/office/drawing/2014/main" id="{9165A81B-D57C-4CF3-B7C7-B1249E7BCBE6}"/>
              </a:ext>
            </a:extLst>
          </p:cNvPr>
          <p:cNvSpPr/>
          <p:nvPr/>
        </p:nvSpPr>
        <p:spPr>
          <a:xfrm>
            <a:off x="11131469" y="95081"/>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0</a:t>
            </a:r>
          </a:p>
        </p:txBody>
      </p:sp>
      <p:sp>
        <p:nvSpPr>
          <p:cNvPr id="51" name="TextBox 50">
            <a:extLst>
              <a:ext uri="{FF2B5EF4-FFF2-40B4-BE49-F238E27FC236}">
                <a16:creationId xmlns:a16="http://schemas.microsoft.com/office/drawing/2014/main" id="{4A847461-AE99-4AEE-8609-CECFF23133B4}"/>
              </a:ext>
            </a:extLst>
          </p:cNvPr>
          <p:cNvSpPr txBox="1"/>
          <p:nvPr/>
        </p:nvSpPr>
        <p:spPr>
          <a:xfrm>
            <a:off x="11145258" y="1038887"/>
            <a:ext cx="952863"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TIMER</a:t>
            </a:r>
          </a:p>
        </p:txBody>
      </p:sp>
      <p:sp>
        <p:nvSpPr>
          <p:cNvPr id="52" name="Decagon 51">
            <a:extLst>
              <a:ext uri="{FF2B5EF4-FFF2-40B4-BE49-F238E27FC236}">
                <a16:creationId xmlns:a16="http://schemas.microsoft.com/office/drawing/2014/main" id="{4918C3F7-A6CE-481E-BDB2-70389F88080A}"/>
              </a:ext>
            </a:extLst>
          </p:cNvPr>
          <p:cNvSpPr/>
          <p:nvPr/>
        </p:nvSpPr>
        <p:spPr>
          <a:xfrm>
            <a:off x="11139535" y="99050"/>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a:t>
            </a:r>
          </a:p>
        </p:txBody>
      </p:sp>
      <p:sp>
        <p:nvSpPr>
          <p:cNvPr id="53" name="Decagon 52">
            <a:extLst>
              <a:ext uri="{FF2B5EF4-FFF2-40B4-BE49-F238E27FC236}">
                <a16:creationId xmlns:a16="http://schemas.microsoft.com/office/drawing/2014/main" id="{A788C6CA-1158-4D2D-B354-0DC57F9A741B}"/>
              </a:ext>
            </a:extLst>
          </p:cNvPr>
          <p:cNvSpPr/>
          <p:nvPr/>
        </p:nvSpPr>
        <p:spPr>
          <a:xfrm>
            <a:off x="11140580"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a:t>
            </a:r>
          </a:p>
        </p:txBody>
      </p:sp>
      <p:sp>
        <p:nvSpPr>
          <p:cNvPr id="54" name="Decagon 53">
            <a:extLst>
              <a:ext uri="{FF2B5EF4-FFF2-40B4-BE49-F238E27FC236}">
                <a16:creationId xmlns:a16="http://schemas.microsoft.com/office/drawing/2014/main" id="{C0A1EF0A-6BE8-4F35-8E6C-94574C4D0190}"/>
              </a:ext>
            </a:extLst>
          </p:cNvPr>
          <p:cNvSpPr/>
          <p:nvPr/>
        </p:nvSpPr>
        <p:spPr>
          <a:xfrm>
            <a:off x="11136404" y="96802"/>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3</a:t>
            </a:r>
          </a:p>
        </p:txBody>
      </p:sp>
      <p:sp>
        <p:nvSpPr>
          <p:cNvPr id="55" name="Decagon 54">
            <a:extLst>
              <a:ext uri="{FF2B5EF4-FFF2-40B4-BE49-F238E27FC236}">
                <a16:creationId xmlns:a16="http://schemas.microsoft.com/office/drawing/2014/main" id="{C5AEE652-C4CC-45BB-881F-C2FA14978171}"/>
              </a:ext>
            </a:extLst>
          </p:cNvPr>
          <p:cNvSpPr/>
          <p:nvPr/>
        </p:nvSpPr>
        <p:spPr>
          <a:xfrm>
            <a:off x="11140651" y="98525"/>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4</a:t>
            </a:r>
          </a:p>
        </p:txBody>
      </p:sp>
      <p:sp>
        <p:nvSpPr>
          <p:cNvPr id="57" name="Decagon 56">
            <a:extLst>
              <a:ext uri="{FF2B5EF4-FFF2-40B4-BE49-F238E27FC236}">
                <a16:creationId xmlns:a16="http://schemas.microsoft.com/office/drawing/2014/main" id="{03C3FE2F-7D2A-4C97-9C0E-233C24EAEA70}"/>
              </a:ext>
            </a:extLst>
          </p:cNvPr>
          <p:cNvSpPr/>
          <p:nvPr/>
        </p:nvSpPr>
        <p:spPr>
          <a:xfrm>
            <a:off x="11140618" y="9852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5</a:t>
            </a:r>
          </a:p>
        </p:txBody>
      </p:sp>
      <p:sp>
        <p:nvSpPr>
          <p:cNvPr id="58" name="Decagon 57">
            <a:extLst>
              <a:ext uri="{FF2B5EF4-FFF2-40B4-BE49-F238E27FC236}">
                <a16:creationId xmlns:a16="http://schemas.microsoft.com/office/drawing/2014/main" id="{BAA86A25-FCBE-4EE2-9C44-5E14D9C21763}"/>
              </a:ext>
            </a:extLst>
          </p:cNvPr>
          <p:cNvSpPr/>
          <p:nvPr/>
        </p:nvSpPr>
        <p:spPr>
          <a:xfrm>
            <a:off x="11139255" y="99827"/>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6</a:t>
            </a:r>
          </a:p>
        </p:txBody>
      </p:sp>
      <p:sp>
        <p:nvSpPr>
          <p:cNvPr id="59" name="Decagon 58">
            <a:extLst>
              <a:ext uri="{FF2B5EF4-FFF2-40B4-BE49-F238E27FC236}">
                <a16:creationId xmlns:a16="http://schemas.microsoft.com/office/drawing/2014/main" id="{E9736073-508D-47A3-82ED-80B870DC6E4B}"/>
              </a:ext>
            </a:extLst>
          </p:cNvPr>
          <p:cNvSpPr/>
          <p:nvPr/>
        </p:nvSpPr>
        <p:spPr>
          <a:xfrm>
            <a:off x="11140650" y="97454"/>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7</a:t>
            </a:r>
          </a:p>
        </p:txBody>
      </p:sp>
      <p:sp>
        <p:nvSpPr>
          <p:cNvPr id="60" name="Decagon 59">
            <a:extLst>
              <a:ext uri="{FF2B5EF4-FFF2-40B4-BE49-F238E27FC236}">
                <a16:creationId xmlns:a16="http://schemas.microsoft.com/office/drawing/2014/main" id="{984E08FB-06BB-4C38-99C4-EBD31317FC63}"/>
              </a:ext>
            </a:extLst>
          </p:cNvPr>
          <p:cNvSpPr/>
          <p:nvPr/>
        </p:nvSpPr>
        <p:spPr>
          <a:xfrm>
            <a:off x="11137584"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8</a:t>
            </a:r>
          </a:p>
        </p:txBody>
      </p:sp>
      <p:sp>
        <p:nvSpPr>
          <p:cNvPr id="61" name="Decagon 60">
            <a:extLst>
              <a:ext uri="{FF2B5EF4-FFF2-40B4-BE49-F238E27FC236}">
                <a16:creationId xmlns:a16="http://schemas.microsoft.com/office/drawing/2014/main" id="{4E3E23DD-2CD1-4394-8618-7008E3EE18DF}"/>
              </a:ext>
            </a:extLst>
          </p:cNvPr>
          <p:cNvSpPr/>
          <p:nvPr/>
        </p:nvSpPr>
        <p:spPr>
          <a:xfrm>
            <a:off x="11137347" y="96805"/>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9</a:t>
            </a:r>
          </a:p>
        </p:txBody>
      </p:sp>
      <p:sp>
        <p:nvSpPr>
          <p:cNvPr id="62" name="Decagon 61">
            <a:extLst>
              <a:ext uri="{FF2B5EF4-FFF2-40B4-BE49-F238E27FC236}">
                <a16:creationId xmlns:a16="http://schemas.microsoft.com/office/drawing/2014/main" id="{9935B1D5-F0A3-4721-B161-5B9C0884AD3F}"/>
              </a:ext>
            </a:extLst>
          </p:cNvPr>
          <p:cNvSpPr/>
          <p:nvPr/>
        </p:nvSpPr>
        <p:spPr>
          <a:xfrm>
            <a:off x="11139847" y="99124"/>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10</a:t>
            </a:r>
          </a:p>
        </p:txBody>
      </p:sp>
      <p:sp>
        <p:nvSpPr>
          <p:cNvPr id="63" name="Decagon 62">
            <a:extLst>
              <a:ext uri="{FF2B5EF4-FFF2-40B4-BE49-F238E27FC236}">
                <a16:creationId xmlns:a16="http://schemas.microsoft.com/office/drawing/2014/main" id="{1E2AF1E7-E20A-4817-BBF7-CD2B8592F8EE}"/>
              </a:ext>
            </a:extLst>
          </p:cNvPr>
          <p:cNvSpPr/>
          <p:nvPr/>
        </p:nvSpPr>
        <p:spPr>
          <a:xfrm>
            <a:off x="11138892" y="98162"/>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11</a:t>
            </a:r>
          </a:p>
        </p:txBody>
      </p:sp>
      <p:sp>
        <p:nvSpPr>
          <p:cNvPr id="64" name="Decagon 63">
            <a:extLst>
              <a:ext uri="{FF2B5EF4-FFF2-40B4-BE49-F238E27FC236}">
                <a16:creationId xmlns:a16="http://schemas.microsoft.com/office/drawing/2014/main" id="{1BE7ABE7-2E0A-442B-95F1-8217FECEAE51}"/>
              </a:ext>
            </a:extLst>
          </p:cNvPr>
          <p:cNvSpPr/>
          <p:nvPr/>
        </p:nvSpPr>
        <p:spPr>
          <a:xfrm>
            <a:off x="11137350" y="95466"/>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12</a:t>
            </a:r>
          </a:p>
        </p:txBody>
      </p:sp>
      <p:sp>
        <p:nvSpPr>
          <p:cNvPr id="65" name="Decagon 64">
            <a:extLst>
              <a:ext uri="{FF2B5EF4-FFF2-40B4-BE49-F238E27FC236}">
                <a16:creationId xmlns:a16="http://schemas.microsoft.com/office/drawing/2014/main" id="{D900C3BC-E245-4481-A0CD-5B44B260FA7C}"/>
              </a:ext>
            </a:extLst>
          </p:cNvPr>
          <p:cNvSpPr/>
          <p:nvPr/>
        </p:nvSpPr>
        <p:spPr>
          <a:xfrm>
            <a:off x="11138934" y="99180"/>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13</a:t>
            </a:r>
          </a:p>
        </p:txBody>
      </p:sp>
      <p:sp>
        <p:nvSpPr>
          <p:cNvPr id="66" name="Decagon 65">
            <a:extLst>
              <a:ext uri="{FF2B5EF4-FFF2-40B4-BE49-F238E27FC236}">
                <a16:creationId xmlns:a16="http://schemas.microsoft.com/office/drawing/2014/main" id="{0B62C872-E920-4B2E-92F2-1434AFA4A921}"/>
              </a:ext>
            </a:extLst>
          </p:cNvPr>
          <p:cNvSpPr/>
          <p:nvPr/>
        </p:nvSpPr>
        <p:spPr>
          <a:xfrm>
            <a:off x="11137899" y="99124"/>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14</a:t>
            </a:r>
          </a:p>
        </p:txBody>
      </p:sp>
      <p:sp>
        <p:nvSpPr>
          <p:cNvPr id="67" name="Decagon 66">
            <a:extLst>
              <a:ext uri="{FF2B5EF4-FFF2-40B4-BE49-F238E27FC236}">
                <a16:creationId xmlns:a16="http://schemas.microsoft.com/office/drawing/2014/main" id="{F3C5C736-90B1-4479-AEB7-99A64B692598}"/>
              </a:ext>
            </a:extLst>
          </p:cNvPr>
          <p:cNvSpPr/>
          <p:nvPr/>
        </p:nvSpPr>
        <p:spPr>
          <a:xfrm>
            <a:off x="11135466" y="97120"/>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15</a:t>
            </a:r>
          </a:p>
        </p:txBody>
      </p:sp>
      <p:sp>
        <p:nvSpPr>
          <p:cNvPr id="68" name="Decagon 67">
            <a:extLst>
              <a:ext uri="{FF2B5EF4-FFF2-40B4-BE49-F238E27FC236}">
                <a16:creationId xmlns:a16="http://schemas.microsoft.com/office/drawing/2014/main" id="{57D83BA9-BF88-4437-AC3C-545D505FA1EC}"/>
              </a:ext>
            </a:extLst>
          </p:cNvPr>
          <p:cNvSpPr/>
          <p:nvPr/>
        </p:nvSpPr>
        <p:spPr>
          <a:xfrm>
            <a:off x="11134508"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16</a:t>
            </a:r>
          </a:p>
        </p:txBody>
      </p:sp>
      <p:sp>
        <p:nvSpPr>
          <p:cNvPr id="69" name="Decagon 68">
            <a:extLst>
              <a:ext uri="{FF2B5EF4-FFF2-40B4-BE49-F238E27FC236}">
                <a16:creationId xmlns:a16="http://schemas.microsoft.com/office/drawing/2014/main" id="{894BE953-AF9A-4CBF-8B27-44E99B016E80}"/>
              </a:ext>
            </a:extLst>
          </p:cNvPr>
          <p:cNvSpPr/>
          <p:nvPr/>
        </p:nvSpPr>
        <p:spPr>
          <a:xfrm>
            <a:off x="11136338" y="9880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17</a:t>
            </a:r>
          </a:p>
        </p:txBody>
      </p:sp>
      <p:sp>
        <p:nvSpPr>
          <p:cNvPr id="70" name="Decagon 69">
            <a:extLst>
              <a:ext uri="{FF2B5EF4-FFF2-40B4-BE49-F238E27FC236}">
                <a16:creationId xmlns:a16="http://schemas.microsoft.com/office/drawing/2014/main" id="{DFC33143-4A2A-4481-A6BA-9E3D98D4ACB2}"/>
              </a:ext>
            </a:extLst>
          </p:cNvPr>
          <p:cNvSpPr/>
          <p:nvPr/>
        </p:nvSpPr>
        <p:spPr>
          <a:xfrm>
            <a:off x="11136218" y="99827"/>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18</a:t>
            </a:r>
          </a:p>
        </p:txBody>
      </p:sp>
      <p:sp>
        <p:nvSpPr>
          <p:cNvPr id="71" name="Decagon 70">
            <a:extLst>
              <a:ext uri="{FF2B5EF4-FFF2-40B4-BE49-F238E27FC236}">
                <a16:creationId xmlns:a16="http://schemas.microsoft.com/office/drawing/2014/main" id="{1FBF55D3-8763-41BF-88A3-EC289207F702}"/>
              </a:ext>
            </a:extLst>
          </p:cNvPr>
          <p:cNvSpPr/>
          <p:nvPr/>
        </p:nvSpPr>
        <p:spPr>
          <a:xfrm>
            <a:off x="11135799" y="9654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19</a:t>
            </a:r>
          </a:p>
        </p:txBody>
      </p:sp>
      <p:sp>
        <p:nvSpPr>
          <p:cNvPr id="72" name="Decagon 71">
            <a:extLst>
              <a:ext uri="{FF2B5EF4-FFF2-40B4-BE49-F238E27FC236}">
                <a16:creationId xmlns:a16="http://schemas.microsoft.com/office/drawing/2014/main" id="{0820368A-AC0A-493E-9891-8BE466759377}"/>
              </a:ext>
            </a:extLst>
          </p:cNvPr>
          <p:cNvSpPr/>
          <p:nvPr/>
        </p:nvSpPr>
        <p:spPr>
          <a:xfrm>
            <a:off x="11134659" y="98266"/>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20</a:t>
            </a:r>
          </a:p>
        </p:txBody>
      </p:sp>
      <p:sp>
        <p:nvSpPr>
          <p:cNvPr id="73" name="Decagon 72">
            <a:extLst>
              <a:ext uri="{FF2B5EF4-FFF2-40B4-BE49-F238E27FC236}">
                <a16:creationId xmlns:a16="http://schemas.microsoft.com/office/drawing/2014/main" id="{A9CA5B11-ABBB-4037-B541-EEE2E37F1283}"/>
              </a:ext>
            </a:extLst>
          </p:cNvPr>
          <p:cNvSpPr/>
          <p:nvPr/>
        </p:nvSpPr>
        <p:spPr>
          <a:xfrm>
            <a:off x="11136338"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21</a:t>
            </a:r>
          </a:p>
        </p:txBody>
      </p:sp>
      <p:sp>
        <p:nvSpPr>
          <p:cNvPr id="74" name="Decagon 73">
            <a:extLst>
              <a:ext uri="{FF2B5EF4-FFF2-40B4-BE49-F238E27FC236}">
                <a16:creationId xmlns:a16="http://schemas.microsoft.com/office/drawing/2014/main" id="{F86E196B-6BF6-4D59-8DC2-5FF1F2341DAB}"/>
              </a:ext>
            </a:extLst>
          </p:cNvPr>
          <p:cNvSpPr/>
          <p:nvPr/>
        </p:nvSpPr>
        <p:spPr>
          <a:xfrm>
            <a:off x="11135686" y="97693"/>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22</a:t>
            </a:r>
          </a:p>
        </p:txBody>
      </p:sp>
      <p:sp>
        <p:nvSpPr>
          <p:cNvPr id="75" name="Decagon 74">
            <a:extLst>
              <a:ext uri="{FF2B5EF4-FFF2-40B4-BE49-F238E27FC236}">
                <a16:creationId xmlns:a16="http://schemas.microsoft.com/office/drawing/2014/main" id="{FFCE4E3D-2090-4783-ADDF-9A544AE5032C}"/>
              </a:ext>
            </a:extLst>
          </p:cNvPr>
          <p:cNvSpPr/>
          <p:nvPr/>
        </p:nvSpPr>
        <p:spPr>
          <a:xfrm>
            <a:off x="11135686" y="97693"/>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23</a:t>
            </a:r>
          </a:p>
        </p:txBody>
      </p:sp>
      <p:sp>
        <p:nvSpPr>
          <p:cNvPr id="76" name="Decagon 75">
            <a:extLst>
              <a:ext uri="{FF2B5EF4-FFF2-40B4-BE49-F238E27FC236}">
                <a16:creationId xmlns:a16="http://schemas.microsoft.com/office/drawing/2014/main" id="{5DD951AD-DDBA-4C0A-A6E3-3A8F009B6777}"/>
              </a:ext>
            </a:extLst>
          </p:cNvPr>
          <p:cNvSpPr/>
          <p:nvPr/>
        </p:nvSpPr>
        <p:spPr>
          <a:xfrm>
            <a:off x="11131471"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24</a:t>
            </a:r>
          </a:p>
        </p:txBody>
      </p:sp>
      <p:sp>
        <p:nvSpPr>
          <p:cNvPr id="77" name="Decagon 76">
            <a:extLst>
              <a:ext uri="{FF2B5EF4-FFF2-40B4-BE49-F238E27FC236}">
                <a16:creationId xmlns:a16="http://schemas.microsoft.com/office/drawing/2014/main" id="{178F088B-20A7-4478-B70C-5F6FEA5DE544}"/>
              </a:ext>
            </a:extLst>
          </p:cNvPr>
          <p:cNvSpPr/>
          <p:nvPr/>
        </p:nvSpPr>
        <p:spPr>
          <a:xfrm>
            <a:off x="11137824" y="95139"/>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25</a:t>
            </a:r>
          </a:p>
        </p:txBody>
      </p:sp>
      <p:sp>
        <p:nvSpPr>
          <p:cNvPr id="78" name="Decagon 77">
            <a:extLst>
              <a:ext uri="{FF2B5EF4-FFF2-40B4-BE49-F238E27FC236}">
                <a16:creationId xmlns:a16="http://schemas.microsoft.com/office/drawing/2014/main" id="{27A746FA-4FA7-455E-BE26-EE72CF7DA507}"/>
              </a:ext>
            </a:extLst>
          </p:cNvPr>
          <p:cNvSpPr/>
          <p:nvPr/>
        </p:nvSpPr>
        <p:spPr>
          <a:xfrm>
            <a:off x="11134787" y="10154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26</a:t>
            </a:r>
          </a:p>
        </p:txBody>
      </p:sp>
      <p:sp>
        <p:nvSpPr>
          <p:cNvPr id="79" name="Decagon 78">
            <a:extLst>
              <a:ext uri="{FF2B5EF4-FFF2-40B4-BE49-F238E27FC236}">
                <a16:creationId xmlns:a16="http://schemas.microsoft.com/office/drawing/2014/main" id="{C03C4F44-A8EF-4D07-BB7A-C8C0A71B6AF7}"/>
              </a:ext>
            </a:extLst>
          </p:cNvPr>
          <p:cNvSpPr/>
          <p:nvPr/>
        </p:nvSpPr>
        <p:spPr>
          <a:xfrm>
            <a:off x="11138342" y="98495"/>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27</a:t>
            </a:r>
          </a:p>
        </p:txBody>
      </p:sp>
      <p:sp>
        <p:nvSpPr>
          <p:cNvPr id="80" name="Decagon 79">
            <a:extLst>
              <a:ext uri="{FF2B5EF4-FFF2-40B4-BE49-F238E27FC236}">
                <a16:creationId xmlns:a16="http://schemas.microsoft.com/office/drawing/2014/main" id="{3BA9303D-29BC-48B3-B6A3-39C3BAB0CDA6}"/>
              </a:ext>
            </a:extLst>
          </p:cNvPr>
          <p:cNvSpPr/>
          <p:nvPr/>
        </p:nvSpPr>
        <p:spPr>
          <a:xfrm>
            <a:off x="11138341" y="96857"/>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28</a:t>
            </a:r>
          </a:p>
        </p:txBody>
      </p:sp>
      <p:sp>
        <p:nvSpPr>
          <p:cNvPr id="81" name="Decagon 80">
            <a:extLst>
              <a:ext uri="{FF2B5EF4-FFF2-40B4-BE49-F238E27FC236}">
                <a16:creationId xmlns:a16="http://schemas.microsoft.com/office/drawing/2014/main" id="{BE552616-0563-4CE1-B248-545785B6BBFF}"/>
              </a:ext>
            </a:extLst>
          </p:cNvPr>
          <p:cNvSpPr/>
          <p:nvPr/>
        </p:nvSpPr>
        <p:spPr>
          <a:xfrm>
            <a:off x="11138340" y="9928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29</a:t>
            </a:r>
          </a:p>
        </p:txBody>
      </p:sp>
      <p:sp>
        <p:nvSpPr>
          <p:cNvPr id="82" name="Decagon 81">
            <a:extLst>
              <a:ext uri="{FF2B5EF4-FFF2-40B4-BE49-F238E27FC236}">
                <a16:creationId xmlns:a16="http://schemas.microsoft.com/office/drawing/2014/main" id="{DBC17B22-E0F0-4624-A036-0F6E962318CC}"/>
              </a:ext>
            </a:extLst>
          </p:cNvPr>
          <p:cNvSpPr/>
          <p:nvPr/>
        </p:nvSpPr>
        <p:spPr>
          <a:xfrm>
            <a:off x="11131470" y="101548"/>
            <a:ext cx="966651" cy="948826"/>
          </a:xfrm>
          <a:prstGeom prst="decagon">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30</a:t>
            </a:r>
          </a:p>
        </p:txBody>
      </p:sp>
      <p:sp>
        <p:nvSpPr>
          <p:cNvPr id="83" name="Action Button: Blank 82">
            <a:hlinkClick r:id="" action="ppaction://noaction" highlightClick="1"/>
            <a:extLst>
              <a:ext uri="{FF2B5EF4-FFF2-40B4-BE49-F238E27FC236}">
                <a16:creationId xmlns:a16="http://schemas.microsoft.com/office/drawing/2014/main" id="{186043FA-A9B1-41A5-A6CE-F21D93ECBF84}"/>
              </a:ext>
            </a:extLst>
          </p:cNvPr>
          <p:cNvSpPr/>
          <p:nvPr/>
        </p:nvSpPr>
        <p:spPr>
          <a:xfrm>
            <a:off x="-17658" y="6858000"/>
            <a:ext cx="12192000" cy="6820756"/>
          </a:xfrm>
          <a:prstGeom prst="actionButtonBlank">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9915AFE5-BFC1-4CF4-9FC7-D0B543CEB412}"/>
              </a:ext>
            </a:extLst>
          </p:cNvPr>
          <p:cNvSpPr txBox="1">
            <a:spLocks/>
          </p:cNvSpPr>
          <p:nvPr/>
        </p:nvSpPr>
        <p:spPr>
          <a:xfrm>
            <a:off x="8085220" y="6136481"/>
            <a:ext cx="2315972" cy="82476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5400" b="1" dirty="0">
                <a:solidFill>
                  <a:schemeClr val="bg1"/>
                </a:solidFill>
                <a:effectLst>
                  <a:outerShdw blurRad="38100" dist="38100" dir="2700000" algn="tl">
                    <a:srgbClr val="000000">
                      <a:alpha val="43137"/>
                    </a:srgbClr>
                  </a:outerShdw>
                </a:effectLst>
              </a:rPr>
              <a:t>Team 2</a:t>
            </a:r>
          </a:p>
        </p:txBody>
      </p:sp>
      <p:sp>
        <p:nvSpPr>
          <p:cNvPr id="20" name="Content Placeholder 2">
            <a:extLst>
              <a:ext uri="{FF2B5EF4-FFF2-40B4-BE49-F238E27FC236}">
                <a16:creationId xmlns:a16="http://schemas.microsoft.com/office/drawing/2014/main" id="{98F991F7-18E5-43B3-959C-4E67F0531413}"/>
              </a:ext>
            </a:extLst>
          </p:cNvPr>
          <p:cNvSpPr txBox="1">
            <a:spLocks/>
          </p:cNvSpPr>
          <p:nvPr/>
        </p:nvSpPr>
        <p:spPr>
          <a:xfrm>
            <a:off x="1733851" y="6128725"/>
            <a:ext cx="2315972" cy="82476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a:solidFill>
                  <a:schemeClr val="bg1"/>
                </a:solidFill>
                <a:effectLst>
                  <a:outerShdw blurRad="38100" dist="38100" dir="2700000" algn="tl">
                    <a:srgbClr val="000000">
                      <a:alpha val="43137"/>
                    </a:srgbClr>
                  </a:outerShdw>
                </a:effectLst>
              </a:rPr>
              <a:t>Team 1</a:t>
            </a:r>
          </a:p>
        </p:txBody>
      </p:sp>
      <p:sp>
        <p:nvSpPr>
          <p:cNvPr id="24" name="Rectangle: Rounded Corners 23">
            <a:hlinkClick r:id="rId11" action="ppaction://hlinksldjump"/>
            <a:extLst>
              <a:ext uri="{FF2B5EF4-FFF2-40B4-BE49-F238E27FC236}">
                <a16:creationId xmlns:a16="http://schemas.microsoft.com/office/drawing/2014/main" id="{FFD2A8D7-1321-4D7B-93BA-084B0DABB3D5}"/>
              </a:ext>
            </a:extLst>
          </p:cNvPr>
          <p:cNvSpPr/>
          <p:nvPr/>
        </p:nvSpPr>
        <p:spPr>
          <a:xfrm>
            <a:off x="5596584" y="6205537"/>
            <a:ext cx="975665" cy="199697"/>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dirty="0">
                <a:effectLst>
                  <a:outerShdw blurRad="38100" dist="38100" dir="2700000" algn="tl">
                    <a:srgbClr val="000000">
                      <a:alpha val="43137"/>
                    </a:srgbClr>
                  </a:outerShdw>
                </a:effectLst>
              </a:rPr>
              <a:t>TEAMS</a:t>
            </a:r>
          </a:p>
        </p:txBody>
      </p:sp>
      <p:sp>
        <p:nvSpPr>
          <p:cNvPr id="25" name="Rectangle: Rounded Corners 24">
            <a:hlinkClick r:id="rId12" action="ppaction://hlinksldjump"/>
            <a:extLst>
              <a:ext uri="{FF2B5EF4-FFF2-40B4-BE49-F238E27FC236}">
                <a16:creationId xmlns:a16="http://schemas.microsoft.com/office/drawing/2014/main" id="{CE800D3D-5F01-45A6-912F-4B151B36405B}"/>
              </a:ext>
            </a:extLst>
          </p:cNvPr>
          <p:cNvSpPr/>
          <p:nvPr/>
        </p:nvSpPr>
        <p:spPr>
          <a:xfrm>
            <a:off x="139700" y="95081"/>
            <a:ext cx="1244600" cy="247116"/>
          </a:xfrm>
          <a:prstGeom prst="roundRect">
            <a:avLst/>
          </a:prstGeom>
          <a:ln>
            <a:solidFill>
              <a:schemeClr val="bg1"/>
            </a:solidFill>
          </a:ln>
          <a:effectLst>
            <a:outerShdw blurRad="63500" sx="102000" sy="102000" algn="ct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b="1" dirty="0">
                <a:effectLst>
                  <a:outerShdw blurRad="38100" dist="38100" dir="2700000" algn="tl">
                    <a:srgbClr val="000000">
                      <a:alpha val="43137"/>
                    </a:srgbClr>
                  </a:outerShdw>
                </a:effectLst>
              </a:rPr>
              <a:t>TIE BREAKER</a:t>
            </a:r>
          </a:p>
        </p:txBody>
      </p:sp>
      <p:sp>
        <p:nvSpPr>
          <p:cNvPr id="84" name="Action Button: Blank 83">
            <a:hlinkClick r:id="" action="ppaction://noaction" highlightClick="1"/>
            <a:extLst>
              <a:ext uri="{FF2B5EF4-FFF2-40B4-BE49-F238E27FC236}">
                <a16:creationId xmlns:a16="http://schemas.microsoft.com/office/drawing/2014/main" id="{40ED7156-20DD-4F69-B691-5DC84F9A9076}"/>
              </a:ext>
            </a:extLst>
          </p:cNvPr>
          <p:cNvSpPr/>
          <p:nvPr/>
        </p:nvSpPr>
        <p:spPr>
          <a:xfrm>
            <a:off x="126999" y="1111858"/>
            <a:ext cx="1244600" cy="333493"/>
          </a:xfrm>
          <a:prstGeom prst="actionButtonBlank">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Start Timer</a:t>
            </a:r>
          </a:p>
        </p:txBody>
      </p:sp>
    </p:spTree>
    <p:controls>
      <mc:AlternateContent xmlns:mc="http://schemas.openxmlformats.org/markup-compatibility/2006">
        <mc:Choice xmlns:v="urn:schemas-microsoft-com:vml" Requires="v">
          <p:control spid="8222" name="CommandButton1" r:id="rId2" imgW="952560" imgH="361800"/>
        </mc:Choice>
        <mc:Fallback>
          <p:control name="CommandButton1" r:id="rId2" imgW="952560" imgH="361800">
            <p:pic>
              <p:nvPicPr>
                <p:cNvPr id="7" name="CommandButton1">
                  <a:extLst>
                    <a:ext uri="{FF2B5EF4-FFF2-40B4-BE49-F238E27FC236}">
                      <a16:creationId xmlns:a16="http://schemas.microsoft.com/office/drawing/2014/main" id="{63584ABC-5919-49E5-A435-6B0E01EF20FF}"/>
                    </a:ext>
                  </a:extLst>
                </p:cNvPr>
                <p:cNvPicPr>
                  <a:picLocks/>
                </p:cNvPicPr>
                <p:nvPr/>
              </p:nvPicPr>
              <p:blipFill>
                <a:blip r:embed="rId13"/>
                <a:stretch>
                  <a:fillRect/>
                </a:stretch>
              </p:blipFill>
              <p:spPr>
                <a:xfrm>
                  <a:off x="5619749" y="6405235"/>
                  <a:ext cx="952500" cy="365126"/>
                </a:xfrm>
                <a:prstGeom prst="rect">
                  <a:avLst/>
                </a:prstGeom>
              </p:spPr>
            </p:pic>
          </p:control>
        </mc:Fallback>
      </mc:AlternateContent>
      <mc:AlternateContent xmlns:mc="http://schemas.openxmlformats.org/markup-compatibility/2006">
        <mc:Choice xmlns:v="urn:schemas-microsoft-com:vml" Requires="v">
          <p:control spid="8223" name="TextBox1" r:id="rId3" imgW="1685880" imgH="714240"/>
        </mc:Choice>
        <mc:Fallback>
          <p:control name="TextBox1" r:id="rId3" imgW="1685880" imgH="714240">
            <p:pic>
              <p:nvPicPr>
                <p:cNvPr id="8" name="TextBox1">
                  <a:extLst>
                    <a:ext uri="{FF2B5EF4-FFF2-40B4-BE49-F238E27FC236}">
                      <a16:creationId xmlns:a16="http://schemas.microsoft.com/office/drawing/2014/main" id="{D6190C34-2E6D-4FC0-9265-87F37E248AEB}"/>
                    </a:ext>
                  </a:extLst>
                </p:cNvPr>
                <p:cNvPicPr>
                  <a:picLocks/>
                </p:cNvPicPr>
                <p:nvPr/>
              </p:nvPicPr>
              <p:blipFill>
                <a:blip r:embed="rId14"/>
                <a:stretch>
                  <a:fillRect/>
                </a:stretch>
              </p:blipFill>
              <p:spPr>
                <a:xfrm>
                  <a:off x="5300662" y="1259109"/>
                  <a:ext cx="1684338" cy="713821"/>
                </a:xfrm>
                <a:prstGeom prst="rect">
                  <a:avLst/>
                </a:prstGeom>
              </p:spPr>
            </p:pic>
          </p:control>
        </mc:Fallback>
      </mc:AlternateContent>
      <mc:AlternateContent xmlns:mc="http://schemas.openxmlformats.org/markup-compatibility/2006">
        <mc:Choice xmlns:v="urn:schemas-microsoft-com:vml" Requires="v">
          <p:control spid="8224" name="TextBox2" r:id="rId4" imgW="1704960" imgH="714240"/>
        </mc:Choice>
        <mc:Fallback>
          <p:control name="TextBox2" r:id="rId4" imgW="1704960" imgH="714240">
            <p:pic>
              <p:nvPicPr>
                <p:cNvPr id="5" name="TextBox2">
                  <a:extLst>
                    <a:ext uri="{FF2B5EF4-FFF2-40B4-BE49-F238E27FC236}">
                      <a16:creationId xmlns:a16="http://schemas.microsoft.com/office/drawing/2014/main" id="{9E730E90-1649-489C-9129-78B2B86D147F}"/>
                    </a:ext>
                  </a:extLst>
                </p:cNvPr>
                <p:cNvPicPr>
                  <a:picLocks/>
                </p:cNvPicPr>
                <p:nvPr/>
              </p:nvPicPr>
              <p:blipFill>
                <a:blip r:embed="rId15"/>
                <a:stretch>
                  <a:fillRect/>
                </a:stretch>
              </p:blipFill>
              <p:spPr>
                <a:xfrm>
                  <a:off x="69214" y="6047656"/>
                  <a:ext cx="1709738" cy="713821"/>
                </a:xfrm>
                <a:prstGeom prst="rect">
                  <a:avLst/>
                </a:prstGeom>
              </p:spPr>
            </p:pic>
          </p:control>
        </mc:Fallback>
      </mc:AlternateContent>
      <mc:AlternateContent xmlns:mc="http://schemas.openxmlformats.org/markup-compatibility/2006">
        <mc:Choice xmlns:v="urn:schemas-microsoft-com:vml" Requires="v">
          <p:control spid="8225" name="TextBox3" r:id="rId5" imgW="1704960" imgH="714240"/>
        </mc:Choice>
        <mc:Fallback>
          <p:control name="TextBox3" r:id="rId5" imgW="1704960" imgH="714240">
            <p:pic>
              <p:nvPicPr>
                <p:cNvPr id="12" name="TextBox3">
                  <a:extLst>
                    <a:ext uri="{FF2B5EF4-FFF2-40B4-BE49-F238E27FC236}">
                      <a16:creationId xmlns:a16="http://schemas.microsoft.com/office/drawing/2014/main" id="{47244AC8-CEF9-427E-AA76-D85BCA8BF701}"/>
                    </a:ext>
                  </a:extLst>
                </p:cNvPr>
                <p:cNvPicPr>
                  <a:picLocks/>
                </p:cNvPicPr>
                <p:nvPr/>
              </p:nvPicPr>
              <p:blipFill>
                <a:blip r:embed="rId15"/>
                <a:stretch>
                  <a:fillRect/>
                </a:stretch>
              </p:blipFill>
              <p:spPr>
                <a:xfrm>
                  <a:off x="10413046" y="6056540"/>
                  <a:ext cx="1709738" cy="713821"/>
                </a:xfrm>
                <a:prstGeom prst="rect">
                  <a:avLst/>
                </a:prstGeom>
              </p:spPr>
            </p:pic>
          </p:control>
        </mc:Fallback>
      </mc:AlternateContent>
      <mc:AlternateContent xmlns:mc="http://schemas.openxmlformats.org/markup-compatibility/2006">
        <mc:Choice xmlns:v="urn:schemas-microsoft-com:vml" Requires="v">
          <p:control spid="8226" name="CommandButton2" r:id="rId6" imgW="1009800" imgH="304920"/>
        </mc:Choice>
        <mc:Fallback>
          <p:control name="CommandButton2" r:id="rId6" imgW="1009800" imgH="304920">
            <p:pic>
              <p:nvPicPr>
                <p:cNvPr id="21" name="CommandButton2">
                  <a:extLst>
                    <a:ext uri="{FF2B5EF4-FFF2-40B4-BE49-F238E27FC236}">
                      <a16:creationId xmlns:a16="http://schemas.microsoft.com/office/drawing/2014/main" id="{3754E618-440F-491B-998A-AE02D633E5B9}"/>
                    </a:ext>
                  </a:extLst>
                </p:cNvPr>
                <p:cNvPicPr>
                  <a:picLocks/>
                </p:cNvPicPr>
                <p:nvPr/>
              </p:nvPicPr>
              <p:blipFill>
                <a:blip r:embed="rId16"/>
                <a:stretch>
                  <a:fillRect/>
                </a:stretch>
              </p:blipFill>
              <p:spPr>
                <a:xfrm>
                  <a:off x="80210" y="5745497"/>
                  <a:ext cx="1013904" cy="306387"/>
                </a:xfrm>
                <a:prstGeom prst="rect">
                  <a:avLst/>
                </a:prstGeom>
              </p:spPr>
            </p:pic>
          </p:control>
        </mc:Fallback>
      </mc:AlternateContent>
      <mc:AlternateContent xmlns:mc="http://schemas.openxmlformats.org/markup-compatibility/2006">
        <mc:Choice xmlns:v="urn:schemas-microsoft-com:vml" Requires="v">
          <p:control spid="8227" name="CommandButton3" r:id="rId7" imgW="1019160" imgH="304920"/>
        </mc:Choice>
        <mc:Fallback>
          <p:control name="CommandButton3" r:id="rId7" imgW="1019160" imgH="304920">
            <p:pic>
              <p:nvPicPr>
                <p:cNvPr id="22" name="CommandButton3">
                  <a:extLst>
                    <a:ext uri="{FF2B5EF4-FFF2-40B4-BE49-F238E27FC236}">
                      <a16:creationId xmlns:a16="http://schemas.microsoft.com/office/drawing/2014/main" id="{2A661E6C-518E-445C-BFCE-B01976E7BC9F}"/>
                    </a:ext>
                  </a:extLst>
                </p:cNvPr>
                <p:cNvPicPr>
                  <a:picLocks/>
                </p:cNvPicPr>
                <p:nvPr/>
              </p:nvPicPr>
              <p:blipFill>
                <a:blip r:embed="rId17"/>
                <a:stretch>
                  <a:fillRect/>
                </a:stretch>
              </p:blipFill>
              <p:spPr>
                <a:xfrm>
                  <a:off x="11114197" y="5756634"/>
                  <a:ext cx="1013904" cy="306387"/>
                </a:xfrm>
                <a:prstGeom prst="rect">
                  <a:avLst/>
                </a:prstGeom>
              </p:spPr>
            </p:pic>
          </p:control>
        </mc:Fallback>
      </mc:AlternateContent>
      <mc:AlternateContent xmlns:mc="http://schemas.openxmlformats.org/markup-compatibility/2006">
        <mc:Choice xmlns:v="urn:schemas-microsoft-com:vml" Requires="v">
          <p:control spid="8228" name="CommandButton4" r:id="rId8" imgW="952560" imgH="257040"/>
        </mc:Choice>
        <mc:Fallback>
          <p:control name="CommandButton4" r:id="rId8" imgW="952560" imgH="257040">
            <p:pic>
              <p:nvPicPr>
                <p:cNvPr id="23" name="CommandButton4">
                  <a:extLst>
                    <a:ext uri="{FF2B5EF4-FFF2-40B4-BE49-F238E27FC236}">
                      <a16:creationId xmlns:a16="http://schemas.microsoft.com/office/drawing/2014/main" id="{E4F1358E-B4E2-459A-90B2-CD0709E10B8C}"/>
                    </a:ext>
                  </a:extLst>
                </p:cNvPr>
                <p:cNvPicPr>
                  <a:picLocks/>
                </p:cNvPicPr>
                <p:nvPr/>
              </p:nvPicPr>
              <p:blipFill>
                <a:blip r:embed="rId18"/>
                <a:stretch>
                  <a:fillRect/>
                </a:stretch>
              </p:blipFill>
              <p:spPr>
                <a:xfrm>
                  <a:off x="5613356" y="5969728"/>
                  <a:ext cx="952500" cy="254860"/>
                </a:xfrm>
                <a:prstGeom prst="rect">
                  <a:avLst/>
                </a:prstGeom>
              </p:spPr>
            </p:pic>
          </p:control>
        </mc:Fallback>
      </mc:AlternateContent>
    </p:controls>
    <p:extLst>
      <p:ext uri="{BB962C8B-B14F-4D97-AF65-F5344CB8AC3E}">
        <p14:creationId xmlns:p14="http://schemas.microsoft.com/office/powerpoint/2010/main" val="30110749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500"/>
                                        <p:tgtEl>
                                          <p:spTgt spid="17">
                                            <p:txEl>
                                              <p:pRg st="0" end="0"/>
                                            </p:txEl>
                                          </p:spTgt>
                                        </p:tgtEl>
                                      </p:cBhvr>
                                    </p:animEffec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27"/>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xEl>
                                              <p:pRg st="0" end="0"/>
                                            </p:txEl>
                                          </p:spTgt>
                                        </p:tgtEl>
                                        <p:attrNameLst>
                                          <p:attrName>style.visibility</p:attrName>
                                        </p:attrNameLst>
                                      </p:cBhvr>
                                      <p:to>
                                        <p:strVal val="visible"/>
                                      </p:to>
                                    </p:set>
                                    <p:animEffect transition="in" filter="fade">
                                      <p:cBhvr>
                                        <p:cTn id="31" dur="500"/>
                                        <p:tgtEl>
                                          <p:spTgt spid="26">
                                            <p:txEl>
                                              <p:pRg st="0" end="0"/>
                                            </p:txEl>
                                          </p:spTgt>
                                        </p:tgtEl>
                                      </p:cBhvr>
                                    </p:animEffect>
                                  </p:childTnLst>
                                </p:cTn>
                              </p:par>
                            </p:childTnLst>
                          </p:cTn>
                        </p:par>
                      </p:childTnLst>
                    </p:cTn>
                  </p:par>
                </p:childTnLst>
              </p:cTn>
              <p:nextCondLst>
                <p:cond evt="onClick" delay="0">
                  <p:tgtEl>
                    <p:spTgt spid="27"/>
                  </p:tgtEl>
                </p:cond>
              </p:nextCondLst>
            </p:seq>
            <p:seq concurrent="1" nextAc="seek">
              <p:cTn id="32" restart="whenNotActive" fill="hold" evtFilter="cancelBubble" nodeType="interactiveSeq">
                <p:stCondLst>
                  <p:cond evt="onClick" delay="0">
                    <p:tgtEl>
                      <p:spTgt spid="30"/>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fade">
                                      <p:cBhvr>
                                        <p:cTn id="37" dur="500"/>
                                        <p:tgtEl>
                                          <p:spTgt spid="29">
                                            <p:txEl>
                                              <p:pRg st="0" end="0"/>
                                            </p:txEl>
                                          </p:spTgt>
                                        </p:tgtEl>
                                      </p:cBhvr>
                                    </p:animEffect>
                                  </p:childTnLst>
                                </p:cTn>
                              </p:par>
                            </p:childTnLst>
                          </p:cTn>
                        </p:par>
                      </p:childTnLst>
                    </p:cTn>
                  </p:par>
                </p:childTnLst>
              </p:cTn>
              <p:nextCondLst>
                <p:cond evt="onClick" delay="0">
                  <p:tgtEl>
                    <p:spTgt spid="30"/>
                  </p:tgtEl>
                </p:cond>
              </p:nextCondLst>
            </p:seq>
            <p:seq concurrent="1" nextAc="seek">
              <p:cTn id="38" restart="whenNotActive" fill="hold" evtFilter="cancelBubble" nodeType="interactiveSeq">
                <p:stCondLst>
                  <p:cond evt="onClick" delay="0">
                    <p:tgtEl>
                      <p:spTgt spid="33"/>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2">
                                            <p:txEl>
                                              <p:pRg st="0" end="0"/>
                                            </p:txEl>
                                          </p:spTgt>
                                        </p:tgtEl>
                                        <p:attrNameLst>
                                          <p:attrName>style.visibility</p:attrName>
                                        </p:attrNameLst>
                                      </p:cBhvr>
                                      <p:to>
                                        <p:strVal val="visible"/>
                                      </p:to>
                                    </p:set>
                                    <p:animEffect transition="in" filter="fade">
                                      <p:cBhvr>
                                        <p:cTn id="43" dur="500"/>
                                        <p:tgtEl>
                                          <p:spTgt spid="32">
                                            <p:txEl>
                                              <p:pRg st="0" end="0"/>
                                            </p:txEl>
                                          </p:spTgt>
                                        </p:tgtEl>
                                      </p:cBhvr>
                                    </p:animEffect>
                                  </p:childTnLst>
                                </p:cTn>
                              </p:par>
                            </p:childTnLst>
                          </p:cTn>
                        </p:par>
                      </p:childTnLst>
                    </p:cTn>
                  </p:par>
                </p:childTnLst>
              </p:cTn>
              <p:nextCondLst>
                <p:cond evt="onClick" delay="0">
                  <p:tgtEl>
                    <p:spTgt spid="33"/>
                  </p:tgtEl>
                </p:cond>
              </p:nextCondLst>
            </p:seq>
            <p:seq concurrent="1" nextAc="seek">
              <p:cTn id="44" restart="whenNotActive" fill="hold" evtFilter="cancelBubble" nodeType="interactiveSeq">
                <p:stCondLst>
                  <p:cond evt="onClick" delay="0">
                    <p:tgtEl>
                      <p:spTgt spid="3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xEl>
                                              <p:pRg st="0" end="0"/>
                                            </p:txEl>
                                          </p:spTgt>
                                        </p:tgtEl>
                                        <p:attrNameLst>
                                          <p:attrName>style.visibility</p:attrName>
                                        </p:attrNameLst>
                                      </p:cBhvr>
                                      <p:to>
                                        <p:strVal val="visible"/>
                                      </p:to>
                                    </p:set>
                                    <p:animEffect transition="in" filter="fade">
                                      <p:cBhvr>
                                        <p:cTn id="49" dur="500"/>
                                        <p:tgtEl>
                                          <p:spTgt spid="37">
                                            <p:txEl>
                                              <p:pRg st="0" end="0"/>
                                            </p:txEl>
                                          </p:spTgt>
                                        </p:tgtEl>
                                      </p:cBhvr>
                                    </p:animEffect>
                                  </p:childTnLst>
                                </p:cTn>
                              </p:par>
                            </p:childTnLst>
                          </p:cTn>
                        </p:par>
                      </p:childTnLst>
                    </p:cTn>
                  </p:par>
                </p:childTnLst>
              </p:cTn>
              <p:nextCondLst>
                <p:cond evt="onClick" delay="0">
                  <p:tgtEl>
                    <p:spTgt spid="38"/>
                  </p:tgtEl>
                </p:cond>
              </p:nextCondLst>
            </p:seq>
            <p:seq concurrent="1" nextAc="seek">
              <p:cTn id="50" restart="whenNotActive" fill="hold" evtFilter="cancelBubble" nodeType="interactiveSeq">
                <p:stCondLst>
                  <p:cond evt="onClick" delay="0">
                    <p:tgtEl>
                      <p:spTgt spid="36"/>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5">
                                            <p:txEl>
                                              <p:pRg st="0" end="0"/>
                                            </p:txEl>
                                          </p:spTgt>
                                        </p:tgtEl>
                                        <p:attrNameLst>
                                          <p:attrName>style.visibility</p:attrName>
                                        </p:attrNameLst>
                                      </p:cBhvr>
                                      <p:to>
                                        <p:strVal val="visible"/>
                                      </p:to>
                                    </p:set>
                                    <p:animEffect transition="in" filter="fade">
                                      <p:cBhvr>
                                        <p:cTn id="55" dur="500"/>
                                        <p:tgtEl>
                                          <p:spTgt spid="35">
                                            <p:txEl>
                                              <p:pRg st="0" end="0"/>
                                            </p:txEl>
                                          </p:spTgt>
                                        </p:tgtEl>
                                      </p:cBhvr>
                                    </p:animEffect>
                                  </p:childTnLst>
                                </p:cTn>
                              </p:par>
                            </p:childTnLst>
                          </p:cTn>
                        </p:par>
                      </p:childTnLst>
                    </p:cTn>
                  </p:par>
                </p:childTnLst>
              </p:cTn>
              <p:nextCondLst>
                <p:cond evt="onClick" delay="0">
                  <p:tgtEl>
                    <p:spTgt spid="36"/>
                  </p:tgtEl>
                </p:cond>
              </p:nextCondLst>
            </p:seq>
            <p:seq concurrent="1" nextAc="seek">
              <p:cTn id="56" restart="whenNotActive" fill="hold" evtFilter="cancelBubble" nodeType="interactiveSeq">
                <p:stCondLst>
                  <p:cond evt="onClick" delay="0">
                    <p:tgtEl>
                      <p:spTgt spid="42"/>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1">
                                            <p:txEl>
                                              <p:pRg st="0" end="0"/>
                                            </p:txEl>
                                          </p:spTgt>
                                        </p:tgtEl>
                                        <p:attrNameLst>
                                          <p:attrName>style.visibility</p:attrName>
                                        </p:attrNameLst>
                                      </p:cBhvr>
                                      <p:to>
                                        <p:strVal val="visible"/>
                                      </p:to>
                                    </p:set>
                                    <p:animEffect transition="in" filter="fade">
                                      <p:cBhvr>
                                        <p:cTn id="61" dur="500"/>
                                        <p:tgtEl>
                                          <p:spTgt spid="41">
                                            <p:txEl>
                                              <p:pRg st="0" end="0"/>
                                            </p:txEl>
                                          </p:spTgt>
                                        </p:tgtEl>
                                      </p:cBhvr>
                                    </p:animEffect>
                                  </p:childTnLst>
                                </p:cTn>
                              </p:par>
                            </p:childTnLst>
                          </p:cTn>
                        </p:par>
                      </p:childTnLst>
                    </p:cTn>
                  </p:par>
                </p:childTnLst>
              </p:cTn>
              <p:nextCondLst>
                <p:cond evt="onClick" delay="0">
                  <p:tgtEl>
                    <p:spTgt spid="42"/>
                  </p:tgtEl>
                </p:cond>
              </p:nextCondLst>
            </p:seq>
            <p:seq concurrent="1" nextAc="seek">
              <p:cTn id="62" restart="whenNotActive" fill="hold" evtFilter="cancelBubble" nodeType="interactiveSeq">
                <p:stCondLst>
                  <p:cond evt="onClick" delay="0">
                    <p:tgtEl>
                      <p:spTgt spid="46"/>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5">
                                            <p:txEl>
                                              <p:pRg st="0" end="0"/>
                                            </p:txEl>
                                          </p:spTgt>
                                        </p:tgtEl>
                                        <p:attrNameLst>
                                          <p:attrName>style.visibility</p:attrName>
                                        </p:attrNameLst>
                                      </p:cBhvr>
                                      <p:to>
                                        <p:strVal val="visible"/>
                                      </p:to>
                                    </p:set>
                                    <p:animEffect transition="in" filter="fade">
                                      <p:cBhvr>
                                        <p:cTn id="67" dur="500"/>
                                        <p:tgtEl>
                                          <p:spTgt spid="45">
                                            <p:txEl>
                                              <p:pRg st="0" end="0"/>
                                            </p:txEl>
                                          </p:spTgt>
                                        </p:tgtEl>
                                      </p:cBhvr>
                                    </p:animEffect>
                                  </p:childTnLst>
                                </p:cTn>
                              </p:par>
                            </p:childTnLst>
                          </p:cTn>
                        </p:par>
                      </p:childTnLst>
                    </p:cTn>
                  </p:par>
                </p:childTnLst>
              </p:cTn>
              <p:nextCondLst>
                <p:cond evt="onClick" delay="0">
                  <p:tgtEl>
                    <p:spTgt spid="46"/>
                  </p:tgtEl>
                </p:cond>
              </p:nextCondLst>
            </p:seq>
            <p:seq concurrent="1" nextAc="seek">
              <p:cTn id="68" restart="whenNotActive" fill="hold" evtFilter="cancelBubble" nodeType="interactiveSeq">
                <p:stCondLst>
                  <p:cond evt="onClick" delay="0">
                    <p:tgtEl>
                      <p:spTgt spid="49"/>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8">
                                            <p:txEl>
                                              <p:pRg st="0" end="0"/>
                                            </p:txEl>
                                          </p:spTgt>
                                        </p:tgtEl>
                                        <p:attrNameLst>
                                          <p:attrName>style.visibility</p:attrName>
                                        </p:attrNameLst>
                                      </p:cBhvr>
                                      <p:to>
                                        <p:strVal val="visible"/>
                                      </p:to>
                                    </p:set>
                                    <p:animEffect transition="in" filter="fade">
                                      <p:cBhvr>
                                        <p:cTn id="73" dur="500"/>
                                        <p:tgtEl>
                                          <p:spTgt spid="48">
                                            <p:txEl>
                                              <p:pRg st="0" end="0"/>
                                            </p:txEl>
                                          </p:spTgt>
                                        </p:tgtEl>
                                      </p:cBhvr>
                                    </p:animEffect>
                                  </p:childTnLst>
                                </p:cTn>
                              </p:par>
                            </p:childTnLst>
                          </p:cTn>
                        </p:par>
                      </p:childTnLst>
                    </p:cTn>
                  </p:par>
                </p:childTnLst>
              </p:cTn>
              <p:nextCondLst>
                <p:cond evt="onClick" delay="0">
                  <p:tgtEl>
                    <p:spTgt spid="49"/>
                  </p:tgtEl>
                </p:cond>
              </p:nextCondLst>
            </p:seq>
            <p:seq concurrent="1" nextAc="seek">
              <p:cTn id="74" restart="whenNotActive" fill="hold" evtFilter="cancelBubble" nodeType="interactiveSeq">
                <p:stCondLst>
                  <p:cond evt="onClick" delay="0">
                    <p:tgtEl>
                      <p:spTgt spid="56"/>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fade">
                                      <p:cBhvr>
                                        <p:cTn id="79" dur="500"/>
                                        <p:tgtEl>
                                          <p:spTgt spid="2"/>
                                        </p:tgtEl>
                                      </p:cBhvr>
                                    </p:animEffect>
                                  </p:childTnLst>
                                </p:cTn>
                              </p:par>
                            </p:childTnLst>
                          </p:cTn>
                        </p:par>
                      </p:childTnLst>
                    </p:cTn>
                  </p:par>
                </p:childTnLst>
              </p:cTn>
              <p:nextCondLst>
                <p:cond evt="onClick" delay="0">
                  <p:tgtEl>
                    <p:spTgt spid="56"/>
                  </p:tgtEl>
                </p:cond>
              </p:nextCondLst>
            </p:seq>
            <p:seq concurrent="1" nextAc="seek">
              <p:cTn id="80" restart="whenNotActive" fill="hold" evtFilter="cancelBubble" nodeType="interactiveSeq">
                <p:stCondLst>
                  <p:cond evt="onClick" delay="0">
                    <p:tgtEl>
                      <p:spTgt spid="83"/>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2" nodeType="clickEffect">
                                  <p:stCondLst>
                                    <p:cond delay="0"/>
                                  </p:stCondLst>
                                  <p:childTnLst>
                                    <p:animEffect transition="out" filter="fade">
                                      <p:cBhvr>
                                        <p:cTn id="84" dur="500"/>
                                        <p:tgtEl>
                                          <p:spTgt spid="83"/>
                                        </p:tgtEl>
                                      </p:cBhvr>
                                    </p:animEffect>
                                    <p:set>
                                      <p:cBhvr>
                                        <p:cTn id="85"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86" restart="whenNotActive" fill="hold" evtFilter="cancelBubble" nodeType="interactiveSeq">
                <p:stCondLst>
                  <p:cond evt="onClick" delay="0">
                    <p:tgtEl>
                      <p:spTgt spid="84"/>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withEffect">
                                  <p:stCondLst>
                                    <p:cond delay="0"/>
                                  </p:stCondLst>
                                  <p:childTnLst>
                                    <p:animEffect transition="out" filter="fade">
                                      <p:cBhvr>
                                        <p:cTn id="90" dur="500"/>
                                        <p:tgtEl>
                                          <p:spTgt spid="84"/>
                                        </p:tgtEl>
                                      </p:cBhvr>
                                    </p:animEffect>
                                    <p:set>
                                      <p:cBhvr>
                                        <p:cTn id="91" dur="1" fill="hold">
                                          <p:stCondLst>
                                            <p:cond delay="499"/>
                                          </p:stCondLst>
                                        </p:cTn>
                                        <p:tgtEl>
                                          <p:spTgt spid="84"/>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56"/>
                                        </p:tgtEl>
                                      </p:cBhvr>
                                    </p:animEffect>
                                    <p:set>
                                      <p:cBhvr>
                                        <p:cTn id="94" dur="1" fill="hold">
                                          <p:stCondLst>
                                            <p:cond delay="499"/>
                                          </p:stCondLst>
                                        </p:cTn>
                                        <p:tgtEl>
                                          <p:spTgt spid="56"/>
                                        </p:tgtEl>
                                        <p:attrNameLst>
                                          <p:attrName>style.visibility</p:attrName>
                                        </p:attrNameLst>
                                      </p:cBhvr>
                                      <p:to>
                                        <p:strVal val="hidden"/>
                                      </p:to>
                                    </p:set>
                                  </p:childTnLst>
                                </p:cTn>
                              </p:par>
                            </p:childTnLst>
                          </p:cTn>
                        </p:par>
                        <p:par>
                          <p:cTn id="95" fill="hold">
                            <p:stCondLst>
                              <p:cond delay="500"/>
                            </p:stCondLst>
                            <p:childTnLst>
                              <p:par>
                                <p:cTn id="96" presetID="1" presetClass="exit" presetSubtype="0" fill="hold" grpId="0" nodeType="afterEffect">
                                  <p:stCondLst>
                                    <p:cond delay="500"/>
                                  </p:stCondLst>
                                  <p:childTnLst>
                                    <p:set>
                                      <p:cBhvr>
                                        <p:cTn id="97" dur="1" fill="hold">
                                          <p:stCondLst>
                                            <p:cond delay="0"/>
                                          </p:stCondLst>
                                        </p:cTn>
                                        <p:tgtEl>
                                          <p:spTgt spid="82"/>
                                        </p:tgtEl>
                                        <p:attrNameLst>
                                          <p:attrName>style.visibility</p:attrName>
                                        </p:attrNameLst>
                                      </p:cBhvr>
                                      <p:to>
                                        <p:strVal val="hidden"/>
                                      </p:to>
                                    </p:set>
                                  </p:childTnLst>
                                </p:cTn>
                              </p:par>
                            </p:childTnLst>
                          </p:cTn>
                        </p:par>
                        <p:par>
                          <p:cTn id="98" fill="hold">
                            <p:stCondLst>
                              <p:cond delay="1000"/>
                            </p:stCondLst>
                            <p:childTnLst>
                              <p:par>
                                <p:cTn id="99" presetID="1" presetClass="exit" presetSubtype="0" fill="hold" grpId="0" nodeType="afterEffect">
                                  <p:stCondLst>
                                    <p:cond delay="1000"/>
                                  </p:stCondLst>
                                  <p:childTnLst>
                                    <p:set>
                                      <p:cBhvr>
                                        <p:cTn id="100" dur="1" fill="hold">
                                          <p:stCondLst>
                                            <p:cond delay="0"/>
                                          </p:stCondLst>
                                        </p:cTn>
                                        <p:tgtEl>
                                          <p:spTgt spid="81"/>
                                        </p:tgtEl>
                                        <p:attrNameLst>
                                          <p:attrName>style.visibility</p:attrName>
                                        </p:attrNameLst>
                                      </p:cBhvr>
                                      <p:to>
                                        <p:strVal val="hidden"/>
                                      </p:to>
                                    </p:set>
                                  </p:childTnLst>
                                </p:cTn>
                              </p:par>
                            </p:childTnLst>
                          </p:cTn>
                        </p:par>
                        <p:par>
                          <p:cTn id="101" fill="hold">
                            <p:stCondLst>
                              <p:cond delay="2000"/>
                            </p:stCondLst>
                            <p:childTnLst>
                              <p:par>
                                <p:cTn id="102" presetID="1" presetClass="exit" presetSubtype="0" fill="hold" grpId="0" nodeType="afterEffect">
                                  <p:stCondLst>
                                    <p:cond delay="1000"/>
                                  </p:stCondLst>
                                  <p:childTnLst>
                                    <p:set>
                                      <p:cBhvr>
                                        <p:cTn id="103" dur="1" fill="hold">
                                          <p:stCondLst>
                                            <p:cond delay="0"/>
                                          </p:stCondLst>
                                        </p:cTn>
                                        <p:tgtEl>
                                          <p:spTgt spid="80"/>
                                        </p:tgtEl>
                                        <p:attrNameLst>
                                          <p:attrName>style.visibility</p:attrName>
                                        </p:attrNameLst>
                                      </p:cBhvr>
                                      <p:to>
                                        <p:strVal val="hidden"/>
                                      </p:to>
                                    </p:set>
                                  </p:childTnLst>
                                </p:cTn>
                              </p:par>
                            </p:childTnLst>
                          </p:cTn>
                        </p:par>
                        <p:par>
                          <p:cTn id="104" fill="hold">
                            <p:stCondLst>
                              <p:cond delay="3000"/>
                            </p:stCondLst>
                            <p:childTnLst>
                              <p:par>
                                <p:cTn id="105" presetID="1" presetClass="exit" presetSubtype="0" fill="hold" grpId="0" nodeType="afterEffect">
                                  <p:stCondLst>
                                    <p:cond delay="1000"/>
                                  </p:stCondLst>
                                  <p:childTnLst>
                                    <p:set>
                                      <p:cBhvr>
                                        <p:cTn id="106" dur="1" fill="hold">
                                          <p:stCondLst>
                                            <p:cond delay="0"/>
                                          </p:stCondLst>
                                        </p:cTn>
                                        <p:tgtEl>
                                          <p:spTgt spid="79"/>
                                        </p:tgtEl>
                                        <p:attrNameLst>
                                          <p:attrName>style.visibility</p:attrName>
                                        </p:attrNameLst>
                                      </p:cBhvr>
                                      <p:to>
                                        <p:strVal val="hidden"/>
                                      </p:to>
                                    </p:set>
                                  </p:childTnLst>
                                </p:cTn>
                              </p:par>
                            </p:childTnLst>
                          </p:cTn>
                        </p:par>
                        <p:par>
                          <p:cTn id="107" fill="hold">
                            <p:stCondLst>
                              <p:cond delay="4000"/>
                            </p:stCondLst>
                            <p:childTnLst>
                              <p:par>
                                <p:cTn id="108" presetID="1" presetClass="exit" presetSubtype="0" fill="hold" grpId="0" nodeType="afterEffect">
                                  <p:stCondLst>
                                    <p:cond delay="1000"/>
                                  </p:stCondLst>
                                  <p:childTnLst>
                                    <p:set>
                                      <p:cBhvr>
                                        <p:cTn id="109" dur="1" fill="hold">
                                          <p:stCondLst>
                                            <p:cond delay="0"/>
                                          </p:stCondLst>
                                        </p:cTn>
                                        <p:tgtEl>
                                          <p:spTgt spid="78"/>
                                        </p:tgtEl>
                                        <p:attrNameLst>
                                          <p:attrName>style.visibility</p:attrName>
                                        </p:attrNameLst>
                                      </p:cBhvr>
                                      <p:to>
                                        <p:strVal val="hidden"/>
                                      </p:to>
                                    </p:set>
                                  </p:childTnLst>
                                </p:cTn>
                              </p:par>
                            </p:childTnLst>
                          </p:cTn>
                        </p:par>
                        <p:par>
                          <p:cTn id="110" fill="hold">
                            <p:stCondLst>
                              <p:cond delay="5000"/>
                            </p:stCondLst>
                            <p:childTnLst>
                              <p:par>
                                <p:cTn id="111" presetID="1" presetClass="exit" presetSubtype="0" fill="hold" grpId="0" nodeType="afterEffect">
                                  <p:stCondLst>
                                    <p:cond delay="1000"/>
                                  </p:stCondLst>
                                  <p:childTnLst>
                                    <p:set>
                                      <p:cBhvr>
                                        <p:cTn id="112" dur="1" fill="hold">
                                          <p:stCondLst>
                                            <p:cond delay="0"/>
                                          </p:stCondLst>
                                        </p:cTn>
                                        <p:tgtEl>
                                          <p:spTgt spid="77"/>
                                        </p:tgtEl>
                                        <p:attrNameLst>
                                          <p:attrName>style.visibility</p:attrName>
                                        </p:attrNameLst>
                                      </p:cBhvr>
                                      <p:to>
                                        <p:strVal val="hidden"/>
                                      </p:to>
                                    </p:set>
                                  </p:childTnLst>
                                </p:cTn>
                              </p:par>
                            </p:childTnLst>
                          </p:cTn>
                        </p:par>
                        <p:par>
                          <p:cTn id="113" fill="hold">
                            <p:stCondLst>
                              <p:cond delay="6000"/>
                            </p:stCondLst>
                            <p:childTnLst>
                              <p:par>
                                <p:cTn id="114" presetID="1" presetClass="exit" presetSubtype="0" fill="hold" grpId="0" nodeType="afterEffect">
                                  <p:stCondLst>
                                    <p:cond delay="1000"/>
                                  </p:stCondLst>
                                  <p:childTnLst>
                                    <p:set>
                                      <p:cBhvr>
                                        <p:cTn id="115" dur="1" fill="hold">
                                          <p:stCondLst>
                                            <p:cond delay="0"/>
                                          </p:stCondLst>
                                        </p:cTn>
                                        <p:tgtEl>
                                          <p:spTgt spid="76"/>
                                        </p:tgtEl>
                                        <p:attrNameLst>
                                          <p:attrName>style.visibility</p:attrName>
                                        </p:attrNameLst>
                                      </p:cBhvr>
                                      <p:to>
                                        <p:strVal val="hidden"/>
                                      </p:to>
                                    </p:set>
                                  </p:childTnLst>
                                </p:cTn>
                              </p:par>
                            </p:childTnLst>
                          </p:cTn>
                        </p:par>
                        <p:par>
                          <p:cTn id="116" fill="hold">
                            <p:stCondLst>
                              <p:cond delay="7000"/>
                            </p:stCondLst>
                            <p:childTnLst>
                              <p:par>
                                <p:cTn id="117" presetID="1" presetClass="exit" presetSubtype="0" fill="hold" grpId="0" nodeType="afterEffect">
                                  <p:stCondLst>
                                    <p:cond delay="1000"/>
                                  </p:stCondLst>
                                  <p:childTnLst>
                                    <p:set>
                                      <p:cBhvr>
                                        <p:cTn id="118" dur="1" fill="hold">
                                          <p:stCondLst>
                                            <p:cond delay="0"/>
                                          </p:stCondLst>
                                        </p:cTn>
                                        <p:tgtEl>
                                          <p:spTgt spid="75"/>
                                        </p:tgtEl>
                                        <p:attrNameLst>
                                          <p:attrName>style.visibility</p:attrName>
                                        </p:attrNameLst>
                                      </p:cBhvr>
                                      <p:to>
                                        <p:strVal val="hidden"/>
                                      </p:to>
                                    </p:set>
                                  </p:childTnLst>
                                </p:cTn>
                              </p:par>
                            </p:childTnLst>
                          </p:cTn>
                        </p:par>
                        <p:par>
                          <p:cTn id="119" fill="hold">
                            <p:stCondLst>
                              <p:cond delay="8000"/>
                            </p:stCondLst>
                            <p:childTnLst>
                              <p:par>
                                <p:cTn id="120" presetID="1" presetClass="exit" presetSubtype="0" fill="hold" grpId="0" nodeType="afterEffect">
                                  <p:stCondLst>
                                    <p:cond delay="1000"/>
                                  </p:stCondLst>
                                  <p:childTnLst>
                                    <p:set>
                                      <p:cBhvr>
                                        <p:cTn id="121" dur="1" fill="hold">
                                          <p:stCondLst>
                                            <p:cond delay="0"/>
                                          </p:stCondLst>
                                        </p:cTn>
                                        <p:tgtEl>
                                          <p:spTgt spid="74"/>
                                        </p:tgtEl>
                                        <p:attrNameLst>
                                          <p:attrName>style.visibility</p:attrName>
                                        </p:attrNameLst>
                                      </p:cBhvr>
                                      <p:to>
                                        <p:strVal val="hidden"/>
                                      </p:to>
                                    </p:set>
                                  </p:childTnLst>
                                </p:cTn>
                              </p:par>
                            </p:childTnLst>
                          </p:cTn>
                        </p:par>
                        <p:par>
                          <p:cTn id="122" fill="hold">
                            <p:stCondLst>
                              <p:cond delay="9000"/>
                            </p:stCondLst>
                            <p:childTnLst>
                              <p:par>
                                <p:cTn id="123" presetID="1" presetClass="exit" presetSubtype="0" fill="hold" grpId="0" nodeType="afterEffect">
                                  <p:stCondLst>
                                    <p:cond delay="1000"/>
                                  </p:stCondLst>
                                  <p:childTnLst>
                                    <p:set>
                                      <p:cBhvr>
                                        <p:cTn id="124" dur="1" fill="hold">
                                          <p:stCondLst>
                                            <p:cond delay="0"/>
                                          </p:stCondLst>
                                        </p:cTn>
                                        <p:tgtEl>
                                          <p:spTgt spid="73"/>
                                        </p:tgtEl>
                                        <p:attrNameLst>
                                          <p:attrName>style.visibility</p:attrName>
                                        </p:attrNameLst>
                                      </p:cBhvr>
                                      <p:to>
                                        <p:strVal val="hidden"/>
                                      </p:to>
                                    </p:set>
                                  </p:childTnLst>
                                </p:cTn>
                              </p:par>
                            </p:childTnLst>
                          </p:cTn>
                        </p:par>
                        <p:par>
                          <p:cTn id="125" fill="hold">
                            <p:stCondLst>
                              <p:cond delay="10000"/>
                            </p:stCondLst>
                            <p:childTnLst>
                              <p:par>
                                <p:cTn id="126" presetID="1" presetClass="exit" presetSubtype="0" fill="hold" grpId="0" nodeType="afterEffect">
                                  <p:stCondLst>
                                    <p:cond delay="1000"/>
                                  </p:stCondLst>
                                  <p:childTnLst>
                                    <p:set>
                                      <p:cBhvr>
                                        <p:cTn id="127" dur="1" fill="hold">
                                          <p:stCondLst>
                                            <p:cond delay="0"/>
                                          </p:stCondLst>
                                        </p:cTn>
                                        <p:tgtEl>
                                          <p:spTgt spid="72"/>
                                        </p:tgtEl>
                                        <p:attrNameLst>
                                          <p:attrName>style.visibility</p:attrName>
                                        </p:attrNameLst>
                                      </p:cBhvr>
                                      <p:to>
                                        <p:strVal val="hidden"/>
                                      </p:to>
                                    </p:set>
                                  </p:childTnLst>
                                </p:cTn>
                              </p:par>
                            </p:childTnLst>
                          </p:cTn>
                        </p:par>
                        <p:par>
                          <p:cTn id="128" fill="hold">
                            <p:stCondLst>
                              <p:cond delay="11000"/>
                            </p:stCondLst>
                            <p:childTnLst>
                              <p:par>
                                <p:cTn id="129" presetID="1" presetClass="exit" presetSubtype="0" fill="hold" grpId="0" nodeType="afterEffect">
                                  <p:stCondLst>
                                    <p:cond delay="1000"/>
                                  </p:stCondLst>
                                  <p:childTnLst>
                                    <p:set>
                                      <p:cBhvr>
                                        <p:cTn id="130" dur="1" fill="hold">
                                          <p:stCondLst>
                                            <p:cond delay="0"/>
                                          </p:stCondLst>
                                        </p:cTn>
                                        <p:tgtEl>
                                          <p:spTgt spid="71"/>
                                        </p:tgtEl>
                                        <p:attrNameLst>
                                          <p:attrName>style.visibility</p:attrName>
                                        </p:attrNameLst>
                                      </p:cBhvr>
                                      <p:to>
                                        <p:strVal val="hidden"/>
                                      </p:to>
                                    </p:set>
                                  </p:childTnLst>
                                </p:cTn>
                              </p:par>
                            </p:childTnLst>
                          </p:cTn>
                        </p:par>
                        <p:par>
                          <p:cTn id="131" fill="hold">
                            <p:stCondLst>
                              <p:cond delay="12000"/>
                            </p:stCondLst>
                            <p:childTnLst>
                              <p:par>
                                <p:cTn id="132" presetID="1" presetClass="exit" presetSubtype="0" fill="hold" grpId="0" nodeType="afterEffect">
                                  <p:stCondLst>
                                    <p:cond delay="1000"/>
                                  </p:stCondLst>
                                  <p:childTnLst>
                                    <p:set>
                                      <p:cBhvr>
                                        <p:cTn id="133" dur="1" fill="hold">
                                          <p:stCondLst>
                                            <p:cond delay="0"/>
                                          </p:stCondLst>
                                        </p:cTn>
                                        <p:tgtEl>
                                          <p:spTgt spid="70"/>
                                        </p:tgtEl>
                                        <p:attrNameLst>
                                          <p:attrName>style.visibility</p:attrName>
                                        </p:attrNameLst>
                                      </p:cBhvr>
                                      <p:to>
                                        <p:strVal val="hidden"/>
                                      </p:to>
                                    </p:set>
                                  </p:childTnLst>
                                </p:cTn>
                              </p:par>
                            </p:childTnLst>
                          </p:cTn>
                        </p:par>
                        <p:par>
                          <p:cTn id="134" fill="hold">
                            <p:stCondLst>
                              <p:cond delay="13000"/>
                            </p:stCondLst>
                            <p:childTnLst>
                              <p:par>
                                <p:cTn id="135" presetID="1" presetClass="exit" presetSubtype="0" fill="hold" grpId="0" nodeType="afterEffect">
                                  <p:stCondLst>
                                    <p:cond delay="1000"/>
                                  </p:stCondLst>
                                  <p:childTnLst>
                                    <p:set>
                                      <p:cBhvr>
                                        <p:cTn id="136" dur="1" fill="hold">
                                          <p:stCondLst>
                                            <p:cond delay="0"/>
                                          </p:stCondLst>
                                        </p:cTn>
                                        <p:tgtEl>
                                          <p:spTgt spid="69"/>
                                        </p:tgtEl>
                                        <p:attrNameLst>
                                          <p:attrName>style.visibility</p:attrName>
                                        </p:attrNameLst>
                                      </p:cBhvr>
                                      <p:to>
                                        <p:strVal val="hidden"/>
                                      </p:to>
                                    </p:set>
                                  </p:childTnLst>
                                </p:cTn>
                              </p:par>
                            </p:childTnLst>
                          </p:cTn>
                        </p:par>
                        <p:par>
                          <p:cTn id="137" fill="hold">
                            <p:stCondLst>
                              <p:cond delay="14000"/>
                            </p:stCondLst>
                            <p:childTnLst>
                              <p:par>
                                <p:cTn id="138" presetID="1" presetClass="exit" presetSubtype="0" fill="hold" grpId="0" nodeType="afterEffect">
                                  <p:stCondLst>
                                    <p:cond delay="1000"/>
                                  </p:stCondLst>
                                  <p:childTnLst>
                                    <p:set>
                                      <p:cBhvr>
                                        <p:cTn id="139" dur="1" fill="hold">
                                          <p:stCondLst>
                                            <p:cond delay="0"/>
                                          </p:stCondLst>
                                        </p:cTn>
                                        <p:tgtEl>
                                          <p:spTgt spid="68"/>
                                        </p:tgtEl>
                                        <p:attrNameLst>
                                          <p:attrName>style.visibility</p:attrName>
                                        </p:attrNameLst>
                                      </p:cBhvr>
                                      <p:to>
                                        <p:strVal val="hidden"/>
                                      </p:to>
                                    </p:set>
                                  </p:childTnLst>
                                </p:cTn>
                              </p:par>
                            </p:childTnLst>
                          </p:cTn>
                        </p:par>
                        <p:par>
                          <p:cTn id="140" fill="hold">
                            <p:stCondLst>
                              <p:cond delay="15000"/>
                            </p:stCondLst>
                            <p:childTnLst>
                              <p:par>
                                <p:cTn id="141" presetID="1" presetClass="exit" presetSubtype="0" fill="hold" grpId="0" nodeType="afterEffect">
                                  <p:stCondLst>
                                    <p:cond delay="1000"/>
                                  </p:stCondLst>
                                  <p:childTnLst>
                                    <p:set>
                                      <p:cBhvr>
                                        <p:cTn id="142" dur="1" fill="hold">
                                          <p:stCondLst>
                                            <p:cond delay="0"/>
                                          </p:stCondLst>
                                        </p:cTn>
                                        <p:tgtEl>
                                          <p:spTgt spid="67"/>
                                        </p:tgtEl>
                                        <p:attrNameLst>
                                          <p:attrName>style.visibility</p:attrName>
                                        </p:attrNameLst>
                                      </p:cBhvr>
                                      <p:to>
                                        <p:strVal val="hidden"/>
                                      </p:to>
                                    </p:set>
                                  </p:childTnLst>
                                </p:cTn>
                              </p:par>
                            </p:childTnLst>
                          </p:cTn>
                        </p:par>
                        <p:par>
                          <p:cTn id="143" fill="hold">
                            <p:stCondLst>
                              <p:cond delay="16000"/>
                            </p:stCondLst>
                            <p:childTnLst>
                              <p:par>
                                <p:cTn id="144" presetID="1" presetClass="exit" presetSubtype="0" fill="hold" grpId="0" nodeType="afterEffect">
                                  <p:stCondLst>
                                    <p:cond delay="1000"/>
                                  </p:stCondLst>
                                  <p:childTnLst>
                                    <p:set>
                                      <p:cBhvr>
                                        <p:cTn id="145" dur="1" fill="hold">
                                          <p:stCondLst>
                                            <p:cond delay="0"/>
                                          </p:stCondLst>
                                        </p:cTn>
                                        <p:tgtEl>
                                          <p:spTgt spid="66"/>
                                        </p:tgtEl>
                                        <p:attrNameLst>
                                          <p:attrName>style.visibility</p:attrName>
                                        </p:attrNameLst>
                                      </p:cBhvr>
                                      <p:to>
                                        <p:strVal val="hidden"/>
                                      </p:to>
                                    </p:set>
                                  </p:childTnLst>
                                </p:cTn>
                              </p:par>
                            </p:childTnLst>
                          </p:cTn>
                        </p:par>
                        <p:par>
                          <p:cTn id="146" fill="hold">
                            <p:stCondLst>
                              <p:cond delay="17000"/>
                            </p:stCondLst>
                            <p:childTnLst>
                              <p:par>
                                <p:cTn id="147" presetID="1" presetClass="exit" presetSubtype="0" fill="hold" grpId="0" nodeType="afterEffect">
                                  <p:stCondLst>
                                    <p:cond delay="1000"/>
                                  </p:stCondLst>
                                  <p:childTnLst>
                                    <p:set>
                                      <p:cBhvr>
                                        <p:cTn id="148" dur="1" fill="hold">
                                          <p:stCondLst>
                                            <p:cond delay="0"/>
                                          </p:stCondLst>
                                        </p:cTn>
                                        <p:tgtEl>
                                          <p:spTgt spid="65"/>
                                        </p:tgtEl>
                                        <p:attrNameLst>
                                          <p:attrName>style.visibility</p:attrName>
                                        </p:attrNameLst>
                                      </p:cBhvr>
                                      <p:to>
                                        <p:strVal val="hidden"/>
                                      </p:to>
                                    </p:set>
                                  </p:childTnLst>
                                </p:cTn>
                              </p:par>
                            </p:childTnLst>
                          </p:cTn>
                        </p:par>
                        <p:par>
                          <p:cTn id="149" fill="hold">
                            <p:stCondLst>
                              <p:cond delay="18000"/>
                            </p:stCondLst>
                            <p:childTnLst>
                              <p:par>
                                <p:cTn id="150" presetID="1" presetClass="exit" presetSubtype="0" fill="hold" grpId="0" nodeType="afterEffect">
                                  <p:stCondLst>
                                    <p:cond delay="1000"/>
                                  </p:stCondLst>
                                  <p:childTnLst>
                                    <p:set>
                                      <p:cBhvr>
                                        <p:cTn id="151" dur="1" fill="hold">
                                          <p:stCondLst>
                                            <p:cond delay="0"/>
                                          </p:stCondLst>
                                        </p:cTn>
                                        <p:tgtEl>
                                          <p:spTgt spid="64"/>
                                        </p:tgtEl>
                                        <p:attrNameLst>
                                          <p:attrName>style.visibility</p:attrName>
                                        </p:attrNameLst>
                                      </p:cBhvr>
                                      <p:to>
                                        <p:strVal val="hidden"/>
                                      </p:to>
                                    </p:set>
                                  </p:childTnLst>
                                </p:cTn>
                              </p:par>
                            </p:childTnLst>
                          </p:cTn>
                        </p:par>
                        <p:par>
                          <p:cTn id="152" fill="hold">
                            <p:stCondLst>
                              <p:cond delay="19000"/>
                            </p:stCondLst>
                            <p:childTnLst>
                              <p:par>
                                <p:cTn id="153" presetID="1" presetClass="exit" presetSubtype="0" fill="hold" grpId="0" nodeType="afterEffect">
                                  <p:stCondLst>
                                    <p:cond delay="1000"/>
                                  </p:stCondLst>
                                  <p:childTnLst>
                                    <p:set>
                                      <p:cBhvr>
                                        <p:cTn id="154" dur="1" fill="hold">
                                          <p:stCondLst>
                                            <p:cond delay="0"/>
                                          </p:stCondLst>
                                        </p:cTn>
                                        <p:tgtEl>
                                          <p:spTgt spid="63"/>
                                        </p:tgtEl>
                                        <p:attrNameLst>
                                          <p:attrName>style.visibility</p:attrName>
                                        </p:attrNameLst>
                                      </p:cBhvr>
                                      <p:to>
                                        <p:strVal val="hidden"/>
                                      </p:to>
                                    </p:set>
                                  </p:childTnLst>
                                </p:cTn>
                              </p:par>
                            </p:childTnLst>
                          </p:cTn>
                        </p:par>
                        <p:par>
                          <p:cTn id="155" fill="hold">
                            <p:stCondLst>
                              <p:cond delay="20000"/>
                            </p:stCondLst>
                            <p:childTnLst>
                              <p:par>
                                <p:cTn id="156" presetID="1" presetClass="exit" presetSubtype="0" fill="hold" grpId="0" nodeType="afterEffect">
                                  <p:stCondLst>
                                    <p:cond delay="1000"/>
                                  </p:stCondLst>
                                  <p:childTnLst>
                                    <p:set>
                                      <p:cBhvr>
                                        <p:cTn id="157" dur="1" fill="hold">
                                          <p:stCondLst>
                                            <p:cond delay="0"/>
                                          </p:stCondLst>
                                        </p:cTn>
                                        <p:tgtEl>
                                          <p:spTgt spid="62"/>
                                        </p:tgtEl>
                                        <p:attrNameLst>
                                          <p:attrName>style.visibility</p:attrName>
                                        </p:attrNameLst>
                                      </p:cBhvr>
                                      <p:to>
                                        <p:strVal val="hidden"/>
                                      </p:to>
                                    </p:set>
                                  </p:childTnLst>
                                </p:cTn>
                              </p:par>
                            </p:childTnLst>
                          </p:cTn>
                        </p:par>
                        <p:par>
                          <p:cTn id="158" fill="hold">
                            <p:stCondLst>
                              <p:cond delay="21000"/>
                            </p:stCondLst>
                            <p:childTnLst>
                              <p:par>
                                <p:cTn id="159" presetID="1" presetClass="exit" presetSubtype="0" fill="hold" grpId="0" nodeType="afterEffect">
                                  <p:stCondLst>
                                    <p:cond delay="1000"/>
                                  </p:stCondLst>
                                  <p:childTnLst>
                                    <p:set>
                                      <p:cBhvr>
                                        <p:cTn id="160" dur="1" fill="hold">
                                          <p:stCondLst>
                                            <p:cond delay="0"/>
                                          </p:stCondLst>
                                        </p:cTn>
                                        <p:tgtEl>
                                          <p:spTgt spid="61"/>
                                        </p:tgtEl>
                                        <p:attrNameLst>
                                          <p:attrName>style.visibility</p:attrName>
                                        </p:attrNameLst>
                                      </p:cBhvr>
                                      <p:to>
                                        <p:strVal val="hidden"/>
                                      </p:to>
                                    </p:set>
                                  </p:childTnLst>
                                </p:cTn>
                              </p:par>
                            </p:childTnLst>
                          </p:cTn>
                        </p:par>
                        <p:par>
                          <p:cTn id="161" fill="hold">
                            <p:stCondLst>
                              <p:cond delay="22000"/>
                            </p:stCondLst>
                            <p:childTnLst>
                              <p:par>
                                <p:cTn id="162" presetID="1" presetClass="exit" presetSubtype="0" fill="hold" grpId="0" nodeType="afterEffect">
                                  <p:stCondLst>
                                    <p:cond delay="1000"/>
                                  </p:stCondLst>
                                  <p:childTnLst>
                                    <p:set>
                                      <p:cBhvr>
                                        <p:cTn id="163" dur="1" fill="hold">
                                          <p:stCondLst>
                                            <p:cond delay="0"/>
                                          </p:stCondLst>
                                        </p:cTn>
                                        <p:tgtEl>
                                          <p:spTgt spid="60"/>
                                        </p:tgtEl>
                                        <p:attrNameLst>
                                          <p:attrName>style.visibility</p:attrName>
                                        </p:attrNameLst>
                                      </p:cBhvr>
                                      <p:to>
                                        <p:strVal val="hidden"/>
                                      </p:to>
                                    </p:set>
                                  </p:childTnLst>
                                </p:cTn>
                              </p:par>
                            </p:childTnLst>
                          </p:cTn>
                        </p:par>
                        <p:par>
                          <p:cTn id="164" fill="hold">
                            <p:stCondLst>
                              <p:cond delay="23000"/>
                            </p:stCondLst>
                            <p:childTnLst>
                              <p:par>
                                <p:cTn id="165" presetID="1" presetClass="exit" presetSubtype="0" fill="hold" grpId="0" nodeType="afterEffect">
                                  <p:stCondLst>
                                    <p:cond delay="1000"/>
                                  </p:stCondLst>
                                  <p:childTnLst>
                                    <p:set>
                                      <p:cBhvr>
                                        <p:cTn id="166" dur="1" fill="hold">
                                          <p:stCondLst>
                                            <p:cond delay="0"/>
                                          </p:stCondLst>
                                        </p:cTn>
                                        <p:tgtEl>
                                          <p:spTgt spid="59"/>
                                        </p:tgtEl>
                                        <p:attrNameLst>
                                          <p:attrName>style.visibility</p:attrName>
                                        </p:attrNameLst>
                                      </p:cBhvr>
                                      <p:to>
                                        <p:strVal val="hidden"/>
                                      </p:to>
                                    </p:set>
                                  </p:childTnLst>
                                </p:cTn>
                              </p:par>
                            </p:childTnLst>
                          </p:cTn>
                        </p:par>
                        <p:par>
                          <p:cTn id="167" fill="hold">
                            <p:stCondLst>
                              <p:cond delay="24000"/>
                            </p:stCondLst>
                            <p:childTnLst>
                              <p:par>
                                <p:cTn id="168" presetID="1" presetClass="exit" presetSubtype="0" fill="hold" grpId="0" nodeType="afterEffect">
                                  <p:stCondLst>
                                    <p:cond delay="1000"/>
                                  </p:stCondLst>
                                  <p:childTnLst>
                                    <p:set>
                                      <p:cBhvr>
                                        <p:cTn id="169" dur="1" fill="hold">
                                          <p:stCondLst>
                                            <p:cond delay="0"/>
                                          </p:stCondLst>
                                        </p:cTn>
                                        <p:tgtEl>
                                          <p:spTgt spid="58"/>
                                        </p:tgtEl>
                                        <p:attrNameLst>
                                          <p:attrName>style.visibility</p:attrName>
                                        </p:attrNameLst>
                                      </p:cBhvr>
                                      <p:to>
                                        <p:strVal val="hidden"/>
                                      </p:to>
                                    </p:set>
                                  </p:childTnLst>
                                </p:cTn>
                              </p:par>
                            </p:childTnLst>
                          </p:cTn>
                        </p:par>
                        <p:par>
                          <p:cTn id="170" fill="hold">
                            <p:stCondLst>
                              <p:cond delay="25000"/>
                            </p:stCondLst>
                            <p:childTnLst>
                              <p:par>
                                <p:cTn id="171" presetID="1" presetClass="exit" presetSubtype="0" fill="hold" grpId="0" nodeType="afterEffect">
                                  <p:stCondLst>
                                    <p:cond delay="1000"/>
                                  </p:stCondLst>
                                  <p:childTnLst>
                                    <p:set>
                                      <p:cBhvr>
                                        <p:cTn id="172" dur="1" fill="hold">
                                          <p:stCondLst>
                                            <p:cond delay="0"/>
                                          </p:stCondLst>
                                        </p:cTn>
                                        <p:tgtEl>
                                          <p:spTgt spid="57"/>
                                        </p:tgtEl>
                                        <p:attrNameLst>
                                          <p:attrName>style.visibility</p:attrName>
                                        </p:attrNameLst>
                                      </p:cBhvr>
                                      <p:to>
                                        <p:strVal val="hidden"/>
                                      </p:to>
                                    </p:set>
                                  </p:childTnLst>
                                </p:cTn>
                              </p:par>
                            </p:childTnLst>
                          </p:cTn>
                        </p:par>
                        <p:par>
                          <p:cTn id="173" fill="hold">
                            <p:stCondLst>
                              <p:cond delay="26000"/>
                            </p:stCondLst>
                            <p:childTnLst>
                              <p:par>
                                <p:cTn id="174" presetID="1" presetClass="exit" presetSubtype="0" fill="hold" grpId="0" nodeType="afterEffect">
                                  <p:stCondLst>
                                    <p:cond delay="1000"/>
                                  </p:stCondLst>
                                  <p:childTnLst>
                                    <p:set>
                                      <p:cBhvr>
                                        <p:cTn id="175" dur="1" fill="hold">
                                          <p:stCondLst>
                                            <p:cond delay="0"/>
                                          </p:stCondLst>
                                        </p:cTn>
                                        <p:tgtEl>
                                          <p:spTgt spid="55"/>
                                        </p:tgtEl>
                                        <p:attrNameLst>
                                          <p:attrName>style.visibility</p:attrName>
                                        </p:attrNameLst>
                                      </p:cBhvr>
                                      <p:to>
                                        <p:strVal val="hidden"/>
                                      </p:to>
                                    </p:set>
                                  </p:childTnLst>
                                </p:cTn>
                              </p:par>
                            </p:childTnLst>
                          </p:cTn>
                        </p:par>
                        <p:par>
                          <p:cTn id="176" fill="hold">
                            <p:stCondLst>
                              <p:cond delay="27000"/>
                            </p:stCondLst>
                            <p:childTnLst>
                              <p:par>
                                <p:cTn id="177" presetID="1" presetClass="exit" presetSubtype="0" fill="hold" grpId="0" nodeType="afterEffect">
                                  <p:stCondLst>
                                    <p:cond delay="1000"/>
                                  </p:stCondLst>
                                  <p:childTnLst>
                                    <p:set>
                                      <p:cBhvr>
                                        <p:cTn id="178" dur="1" fill="hold">
                                          <p:stCondLst>
                                            <p:cond delay="0"/>
                                          </p:stCondLst>
                                        </p:cTn>
                                        <p:tgtEl>
                                          <p:spTgt spid="54"/>
                                        </p:tgtEl>
                                        <p:attrNameLst>
                                          <p:attrName>style.visibility</p:attrName>
                                        </p:attrNameLst>
                                      </p:cBhvr>
                                      <p:to>
                                        <p:strVal val="hidden"/>
                                      </p:to>
                                    </p:set>
                                  </p:childTnLst>
                                </p:cTn>
                              </p:par>
                            </p:childTnLst>
                          </p:cTn>
                        </p:par>
                        <p:par>
                          <p:cTn id="179" fill="hold">
                            <p:stCondLst>
                              <p:cond delay="28000"/>
                            </p:stCondLst>
                            <p:childTnLst>
                              <p:par>
                                <p:cTn id="180" presetID="1" presetClass="exit" presetSubtype="0" fill="hold" grpId="0" nodeType="afterEffect">
                                  <p:stCondLst>
                                    <p:cond delay="1000"/>
                                  </p:stCondLst>
                                  <p:childTnLst>
                                    <p:set>
                                      <p:cBhvr>
                                        <p:cTn id="181" dur="1" fill="hold">
                                          <p:stCondLst>
                                            <p:cond delay="0"/>
                                          </p:stCondLst>
                                        </p:cTn>
                                        <p:tgtEl>
                                          <p:spTgt spid="53"/>
                                        </p:tgtEl>
                                        <p:attrNameLst>
                                          <p:attrName>style.visibility</p:attrName>
                                        </p:attrNameLst>
                                      </p:cBhvr>
                                      <p:to>
                                        <p:strVal val="hidden"/>
                                      </p:to>
                                    </p:set>
                                  </p:childTnLst>
                                </p:cTn>
                              </p:par>
                            </p:childTnLst>
                          </p:cTn>
                        </p:par>
                        <p:par>
                          <p:cTn id="182" fill="hold">
                            <p:stCondLst>
                              <p:cond delay="29000"/>
                            </p:stCondLst>
                            <p:childTnLst>
                              <p:par>
                                <p:cTn id="183" presetID="1" presetClass="exit" presetSubtype="0" fill="hold" grpId="0" nodeType="afterEffect">
                                  <p:stCondLst>
                                    <p:cond delay="1000"/>
                                  </p:stCondLst>
                                  <p:childTnLst>
                                    <p:set>
                                      <p:cBhvr>
                                        <p:cTn id="184" dur="1" fill="hold">
                                          <p:stCondLst>
                                            <p:cond delay="0"/>
                                          </p:stCondLst>
                                        </p:cTn>
                                        <p:tgtEl>
                                          <p:spTgt spid="52"/>
                                        </p:tgtEl>
                                        <p:attrNameLst>
                                          <p:attrName>style.visibility</p:attrName>
                                        </p:attrNameLst>
                                      </p:cBhvr>
                                      <p:to>
                                        <p:strVal val="hidden"/>
                                      </p:to>
                                    </p:set>
                                  </p:childTnLst>
                                </p:cTn>
                              </p:par>
                            </p:childTnLst>
                          </p:cTn>
                        </p:par>
                        <p:par>
                          <p:cTn id="185" fill="hold">
                            <p:stCondLst>
                              <p:cond delay="30000"/>
                            </p:stCondLst>
                            <p:childTnLst>
                              <p:par>
                                <p:cTn id="186" presetID="1" presetClass="exit" presetSubtype="0" fill="hold" grpId="0" nodeType="afterEffect">
                                  <p:stCondLst>
                                    <p:cond delay="1000"/>
                                  </p:stCondLst>
                                  <p:childTnLst>
                                    <p:set>
                                      <p:cBhvr>
                                        <p:cTn id="187" dur="1" fill="hold">
                                          <p:stCondLst>
                                            <p:cond delay="0"/>
                                          </p:stCondLst>
                                        </p:cTn>
                                        <p:tgtEl>
                                          <p:spTgt spid="44"/>
                                        </p:tgtEl>
                                        <p:attrNameLst>
                                          <p:attrName>style.visibility</p:attrName>
                                        </p:attrNameLst>
                                      </p:cBhvr>
                                      <p:to>
                                        <p:strVal val="hidden"/>
                                      </p:to>
                                    </p:set>
                                  </p:childTnLst>
                                </p:cTn>
                              </p:par>
                            </p:childTnLst>
                          </p:cTn>
                        </p:par>
                        <p:par>
                          <p:cTn id="188" fill="hold">
                            <p:stCondLst>
                              <p:cond delay="31000"/>
                            </p:stCondLst>
                            <p:childTnLst>
                              <p:par>
                                <p:cTn id="189" presetID="2" presetClass="entr" presetSubtype="4" fill="hold" grpId="0" nodeType="afterEffect">
                                  <p:stCondLst>
                                    <p:cond delay="0"/>
                                  </p:stCondLst>
                                  <p:childTnLst>
                                    <p:set>
                                      <p:cBhvr>
                                        <p:cTn id="190" dur="1" fill="hold">
                                          <p:stCondLst>
                                            <p:cond delay="0"/>
                                          </p:stCondLst>
                                        </p:cTn>
                                        <p:tgtEl>
                                          <p:spTgt spid="83"/>
                                        </p:tgtEl>
                                        <p:attrNameLst>
                                          <p:attrName>style.visibility</p:attrName>
                                        </p:attrNameLst>
                                      </p:cBhvr>
                                      <p:to>
                                        <p:strVal val="visible"/>
                                      </p:to>
                                    </p:set>
                                    <p:anim calcmode="lin" valueType="num">
                                      <p:cBhvr additive="base">
                                        <p:cTn id="191" dur="500" fill="hold"/>
                                        <p:tgtEl>
                                          <p:spTgt spid="83"/>
                                        </p:tgtEl>
                                        <p:attrNameLst>
                                          <p:attrName>ppt_x</p:attrName>
                                        </p:attrNameLst>
                                      </p:cBhvr>
                                      <p:tavLst>
                                        <p:tav tm="0">
                                          <p:val>
                                            <p:strVal val="#ppt_x"/>
                                          </p:val>
                                        </p:tav>
                                        <p:tav tm="100000">
                                          <p:val>
                                            <p:strVal val="#ppt_x"/>
                                          </p:val>
                                        </p:tav>
                                      </p:tavLst>
                                    </p:anim>
                                    <p:anim calcmode="lin" valueType="num">
                                      <p:cBhvr additive="base">
                                        <p:cTn id="192" dur="500" fill="hold"/>
                                        <p:tgtEl>
                                          <p:spTgt spid="83"/>
                                        </p:tgtEl>
                                        <p:attrNameLst>
                                          <p:attrName>ppt_y</p:attrName>
                                        </p:attrNameLst>
                                      </p:cBhvr>
                                      <p:tavLst>
                                        <p:tav tm="0">
                                          <p:val>
                                            <p:strVal val="1+#ppt_h/2"/>
                                          </p:val>
                                        </p:tav>
                                        <p:tav tm="100000">
                                          <p:val>
                                            <p:strVal val="#ppt_y"/>
                                          </p:val>
                                        </p:tav>
                                      </p:tavLst>
                                    </p:anim>
                                  </p:childTnLst>
                                </p:cTn>
                              </p:par>
                              <p:par>
                                <p:cTn id="193" presetID="42" presetClass="path" presetSubtype="0" accel="50000" decel="50000" fill="hold" grpId="1" nodeType="withEffect">
                                  <p:stCondLst>
                                    <p:cond delay="0"/>
                                  </p:stCondLst>
                                  <p:childTnLst>
                                    <p:animMotion origin="layout" path="M 2.29167E-6 -2.22222E-6 L 0.00299 -0.99537 " pathEditMode="relative" rAng="0" ptsTypes="AA">
                                      <p:cBhvr>
                                        <p:cTn id="194" dur="2000" fill="hold"/>
                                        <p:tgtEl>
                                          <p:spTgt spid="83"/>
                                        </p:tgtEl>
                                        <p:attrNameLst>
                                          <p:attrName>ppt_x</p:attrName>
                                          <p:attrName>ppt_y</p:attrName>
                                        </p:attrNameLst>
                                      </p:cBhvr>
                                      <p:rCtr x="143" y="-49769"/>
                                    </p:animMotion>
                                  </p:childTnLst>
                                </p:cTn>
                              </p:par>
                            </p:childTnLst>
                          </p:cTn>
                        </p:par>
                      </p:childTnLst>
                    </p:cTn>
                  </p:par>
                </p:childTnLst>
              </p:cTn>
              <p:nextCondLst>
                <p:cond evt="onClick" delay="0">
                  <p:tgtEl>
                    <p:spTgt spid="84"/>
                  </p:tgtEl>
                </p:cond>
              </p:nextCondLst>
            </p:seq>
          </p:childTnLst>
        </p:cTn>
      </p:par>
    </p:tnLst>
    <p:bldLst>
      <p:bldP spid="3" grpId="0" build="p"/>
      <p:bldP spid="2" grpId="0"/>
      <p:bldP spid="9" grpId="0" build="p"/>
      <p:bldP spid="13" grpId="0" build="p"/>
      <p:bldP spid="17" grpId="0" build="p"/>
      <p:bldP spid="26" grpId="0" build="p"/>
      <p:bldP spid="29" grpId="0" build="p"/>
      <p:bldP spid="32" grpId="0" build="p"/>
      <p:bldP spid="37" grpId="0" build="p"/>
      <p:bldP spid="35" grpId="0" build="p"/>
      <p:bldP spid="41" grpId="0" build="p"/>
      <p:bldP spid="45" grpId="0" build="p"/>
      <p:bldP spid="48" grpId="0" build="p"/>
      <p:bldP spid="56" grpId="0" animBg="1"/>
      <p:bldP spid="44" grpId="0" animBg="1"/>
      <p:bldP spid="52" grpId="0" animBg="1"/>
      <p:bldP spid="53" grpId="0" animBg="1"/>
      <p:bldP spid="54" grpId="0" animBg="1"/>
      <p:bldP spid="55"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3" grpId="1" animBg="1"/>
      <p:bldP spid="83" grpId="2" animBg="1"/>
      <p:bldP spid="8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5608</TotalTime>
  <Words>3160</Words>
  <Application>Microsoft Office PowerPoint</Application>
  <PresentationFormat>Widescreen</PresentationFormat>
  <Paragraphs>479</Paragraphs>
  <Slides>12</Slides>
  <Notes>9</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Calibri Light</vt:lpstr>
      <vt:lpstr>Arial</vt:lpstr>
      <vt:lpstr>Franklin Gothic Medium Cond</vt:lpstr>
      <vt:lpstr>Aharoni</vt:lpstr>
      <vt:lpstr>Office Theme</vt:lpstr>
      <vt:lpstr>PowerPoint Presentation</vt:lpstr>
      <vt:lpstr>Instructions</vt:lpstr>
      <vt:lpstr>BONUS ROUND</vt:lpstr>
      <vt:lpstr>You can’t have a school cafeteria without _______________.</vt:lpstr>
      <vt:lpstr>You can’t have a school cafeteria without _______________.</vt:lpstr>
      <vt:lpstr>Our favorite part of high school was ____________.</vt:lpstr>
      <vt:lpstr>Our favorite part of high school was ____________.</vt:lpstr>
      <vt:lpstr>The most important factors during World War 2 were ____________.</vt:lpstr>
      <vt:lpstr>The most important factors during World War 2 were ____________.</vt:lpstr>
      <vt:lpstr>When I think of Italy I think of ____________.</vt:lpstr>
      <vt:lpstr>SCORE</vt:lpstr>
      <vt:lpstr>The most important American presidents are ____________.</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Culpepper Kevin</dc:creator>
  <cp:lastModifiedBy>Culpepper Kevin</cp:lastModifiedBy>
  <cp:revision>152</cp:revision>
  <dcterms:created xsi:type="dcterms:W3CDTF">2020-09-15T15:34:12Z</dcterms:created>
  <dcterms:modified xsi:type="dcterms:W3CDTF">2020-12-11T21:11:42Z</dcterms:modified>
</cp:coreProperties>
</file>