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57" r:id="rId4"/>
    <p:sldId id="272" r:id="rId5"/>
    <p:sldId id="259" r:id="rId6"/>
    <p:sldId id="261" r:id="rId7"/>
    <p:sldId id="264" r:id="rId8"/>
    <p:sldId id="271" r:id="rId9"/>
  </p:sldIdLst>
  <p:sldSz cx="9144000" cy="6858000" type="screen4x3"/>
  <p:notesSz cx="7010400" cy="9296400"/>
  <p:embeddedFontLst>
    <p:embeddedFont>
      <p:font typeface="Market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Berlin Sans FB Demi" pitchFamily="34" charset="0"/>
      <p:bold r:id="rId17"/>
    </p:embeddedFont>
    <p:embeddedFont>
      <p:font typeface="Franciscan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E9E91D"/>
    <a:srgbClr val="DBDAAA"/>
    <a:srgbClr val="3C2520"/>
    <a:srgbClr val="D3D9B5"/>
    <a:srgbClr val="9AB5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6" autoAdjust="0"/>
    <p:restoredTop sz="94658" autoAdjust="0"/>
  </p:normalViewPr>
  <p:slideViewPr>
    <p:cSldViewPr>
      <p:cViewPr>
        <p:scale>
          <a:sx n="70" d="100"/>
          <a:sy n="70" d="100"/>
        </p:scale>
        <p:origin x="-94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CD78FA-2A5E-4097-9596-A9623E6ED35A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4689E0-A59A-4C9D-AA51-43927DF43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391A-4F2B-4A57-818A-314AA371CF2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1AC1-B18E-4BD3-85D9-C0B6FE5A5A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1AC1-B18E-4BD3-85D9-C0B6FE5A5AD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1AC1-B18E-4BD3-85D9-C0B6FE5A5AD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1AC1-B18E-4BD3-85D9-C0B6FE5A5AD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1AC1-B18E-4BD3-85D9-C0B6FE5A5AD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1AC1-B18E-4BD3-85D9-C0B6FE5A5AD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1AC1-B18E-4BD3-85D9-C0B6FE5A5AD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1AC1-B18E-4BD3-85D9-C0B6FE5A5AD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1AC1-B18E-4BD3-85D9-C0B6FE5A5AD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 userDrawn="1"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 userDrawn="1"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 userDrawn="1"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 userDrawn="1"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 userDrawn="1"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7B13-B8C8-492E-A668-758B72C2054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0462-AAEC-49EE-A2AE-2E1D2B81C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.png"/><Relationship Id="rId4" Type="http://schemas.openxmlformats.org/officeDocument/2006/relationships/slide" Target="slide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5.png"/><Relationship Id="rId7" Type="http://schemas.openxmlformats.org/officeDocument/2006/relationships/image" Target="../media/image1.jpe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slide" Target="slide1.xm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6241301" cy="1470025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t" pitchFamily="2" charset="0"/>
              </a:rPr>
              <a:t>The Boy Who Loved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ket" pitchFamily="2" charset="0"/>
            </a:endParaRPr>
          </a:p>
        </p:txBody>
      </p:sp>
      <p:pic>
        <p:nvPicPr>
          <p:cNvPr id="5" name="Picture 2" descr="http://image.shutterstock.com/display_pic_with_logo/180544/180544,1314727006,1/stock-photo-field-of-grass-and-perfect-sky-837097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EBFC"/>
              </a:clrFrom>
              <a:clrTo>
                <a:srgbClr val="B8EBFC">
                  <a:alpha val="0"/>
                </a:srgbClr>
              </a:clrTo>
            </a:clrChange>
          </a:blip>
          <a:srcRect l="3226" t="69942" b="11131"/>
          <a:stretch>
            <a:fillRect/>
          </a:stretch>
        </p:blipFill>
        <p:spPr bwMode="auto">
          <a:xfrm>
            <a:off x="0" y="5483013"/>
            <a:ext cx="9144000" cy="1374987"/>
          </a:xfrm>
          <a:prstGeom prst="rect">
            <a:avLst/>
          </a:prstGeom>
          <a:noFill/>
        </p:spPr>
      </p:pic>
      <p:pic>
        <p:nvPicPr>
          <p:cNvPr id="6" name="Content Placeholder 6" descr="soccerb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76400" y="4191000"/>
            <a:ext cx="1453962" cy="144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10400" y="632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t" pitchFamily="2" charset="0"/>
              </a:rPr>
              <a:t>BEGIN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ket" pitchFamily="2" charset="0"/>
            </a:endParaRPr>
          </a:p>
        </p:txBody>
      </p:sp>
      <p:pic>
        <p:nvPicPr>
          <p:cNvPr id="16" name="Picture 4" descr="http://riveroflifeweb.com/VBS2005pix/Animated_summer_sun_hg_wht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87286">
            <a:off x="278287" y="125887"/>
            <a:ext cx="1373414" cy="1373415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324600" y="1371600"/>
            <a:ext cx="3428999" cy="4343400"/>
            <a:chOff x="6781800" y="3124200"/>
            <a:chExt cx="2151529" cy="2667000"/>
          </a:xfrm>
        </p:grpSpPr>
        <p:pic>
          <p:nvPicPr>
            <p:cNvPr id="8" name="Picture 7" descr="Indoor_soccer_goa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111" r="10457"/>
            <a:stretch>
              <a:fillRect/>
            </a:stretch>
          </p:blipFill>
          <p:spPr>
            <a:xfrm>
              <a:off x="6781800" y="3124200"/>
              <a:ext cx="2151529" cy="2667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1800" y="3505200"/>
              <a:ext cx="2286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1800" y="4267200"/>
              <a:ext cx="2286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81800" y="5029200"/>
              <a:ext cx="2286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3236655"/>
            <a:ext cx="754380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rket" pitchFamily="2" charset="0"/>
              </a:rPr>
              <a:t>Soccer</a:t>
            </a:r>
            <a:endParaRPr lang="en-US" sz="1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rket" pitchFamily="2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5.55556E-7 3.33333E-6 L 1.01215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142686" y="3962400"/>
            <a:ext cx="5552886" cy="2819400"/>
            <a:chOff x="688698" y="3276600"/>
            <a:chExt cx="7169593" cy="3581400"/>
          </a:xfrm>
        </p:grpSpPr>
        <p:pic>
          <p:nvPicPr>
            <p:cNvPr id="41" name="Picture 40" descr="Dreaming2.png"/>
            <p:cNvPicPr>
              <a:picLocks noChangeAspect="1"/>
            </p:cNvPicPr>
            <p:nvPr/>
          </p:nvPicPr>
          <p:blipFill>
            <a:blip r:embed="rId3" cstate="print"/>
            <a:srcRect l="11736" t="32026"/>
            <a:stretch>
              <a:fillRect/>
            </a:stretch>
          </p:blipFill>
          <p:spPr>
            <a:xfrm>
              <a:off x="980956" y="3276600"/>
              <a:ext cx="6877335" cy="3581400"/>
            </a:xfrm>
            <a:prstGeom prst="rect">
              <a:avLst/>
            </a:prstGeom>
          </p:spPr>
        </p:pic>
        <p:pic>
          <p:nvPicPr>
            <p:cNvPr id="40" name="Picture 39" descr="Dreaming2.png"/>
            <p:cNvPicPr>
              <a:picLocks noChangeAspect="1"/>
            </p:cNvPicPr>
            <p:nvPr/>
          </p:nvPicPr>
          <p:blipFill>
            <a:blip r:embed="rId3" cstate="print"/>
            <a:srcRect l="91928" t="32026" r="3182"/>
            <a:stretch>
              <a:fillRect/>
            </a:stretch>
          </p:blipFill>
          <p:spPr>
            <a:xfrm>
              <a:off x="688698" y="3276600"/>
              <a:ext cx="380999" cy="35814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248400" y="1066800"/>
            <a:ext cx="2590800" cy="3200400"/>
          </a:xfrm>
          <a:prstGeom prst="rect">
            <a:avLst/>
          </a:prstGeom>
          <a:solidFill>
            <a:srgbClr val="3C2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4114800"/>
            <a:ext cx="2895600" cy="152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1219200"/>
            <a:ext cx="2286000" cy="289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ullMoon.png"/>
          <p:cNvPicPr>
            <a:picLocks noChangeAspect="1"/>
          </p:cNvPicPr>
          <p:nvPr/>
        </p:nvPicPr>
        <p:blipFill>
          <a:blip r:embed="rId4" cstate="print"/>
          <a:srcRect r="34288"/>
          <a:stretch>
            <a:fillRect/>
          </a:stretch>
        </p:blipFill>
        <p:spPr>
          <a:xfrm>
            <a:off x="7960110" y="1524000"/>
            <a:ext cx="726690" cy="109284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086600" y="1219200"/>
            <a:ext cx="0" cy="2895600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00800" y="2209800"/>
            <a:ext cx="2286000" cy="0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00800" y="3200400"/>
            <a:ext cx="22860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01000" y="1219200"/>
            <a:ext cx="0" cy="2895600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http://www.vectorstock.com/i/composite/77,75/flowers-in-pots-vector-25777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7" t="20000" r="1053" b="20000"/>
          <a:stretch>
            <a:fillRect/>
          </a:stretch>
        </p:blipFill>
        <p:spPr bwMode="auto">
          <a:xfrm>
            <a:off x="8305800" y="3048000"/>
            <a:ext cx="457200" cy="1174751"/>
          </a:xfrm>
          <a:prstGeom prst="rect">
            <a:avLst/>
          </a:prstGeom>
          <a:noFill/>
        </p:spPr>
      </p:pic>
      <p:pic>
        <p:nvPicPr>
          <p:cNvPr id="7172" name="Picture 4" descr="http://www.vectorstock.com/i/composite/74,85/flowers-in-pots-vector-42748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00" r="66316" b="20000"/>
          <a:stretch>
            <a:fillRect/>
          </a:stretch>
        </p:blipFill>
        <p:spPr bwMode="auto">
          <a:xfrm>
            <a:off x="6248400" y="3048000"/>
            <a:ext cx="643759" cy="1166813"/>
          </a:xfrm>
          <a:prstGeom prst="rect">
            <a:avLst/>
          </a:prstGeom>
          <a:noFill/>
        </p:spPr>
      </p:pic>
      <p:pic>
        <p:nvPicPr>
          <p:cNvPr id="7176" name="Picture 8" descr="Flowers in pots vec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00" r="73684" b="20000"/>
          <a:stretch>
            <a:fillRect/>
          </a:stretch>
        </p:blipFill>
        <p:spPr bwMode="auto">
          <a:xfrm>
            <a:off x="6705600" y="3048000"/>
            <a:ext cx="495300" cy="114909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371600" y="3962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4114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3581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" y="419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4267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rot="361810">
            <a:off x="3490240" y="2051160"/>
            <a:ext cx="2514600" cy="1905000"/>
            <a:chOff x="3659843" y="1514452"/>
            <a:chExt cx="2514600" cy="1905000"/>
          </a:xfrm>
        </p:grpSpPr>
        <p:sp>
          <p:nvSpPr>
            <p:cNvPr id="5" name="Cloud Callout 4"/>
            <p:cNvSpPr/>
            <p:nvPr/>
          </p:nvSpPr>
          <p:spPr>
            <a:xfrm>
              <a:off x="3659843" y="1514452"/>
              <a:ext cx="2514600" cy="1905000"/>
            </a:xfrm>
            <a:prstGeom prst="cloudCallout">
              <a:avLst>
                <a:gd name="adj1" fmla="val -105919"/>
                <a:gd name="adj2" fmla="val 84546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soccer_player_animated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330511">
              <a:off x="4287003" y="1676900"/>
              <a:ext cx="1253710" cy="1424671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152400" y="3048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Jose fell asleep at night, he dreamed about playing soccer.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47800" y="5486400"/>
            <a:ext cx="1828800" cy="381000"/>
          </a:xfrm>
          <a:prstGeom prst="roundRect">
            <a:avLst/>
          </a:prstGeom>
          <a:solidFill>
            <a:srgbClr val="DBDAAA">
              <a:alpha val="4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 Dreaming?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3519 L 0.15417 -0.17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3148 L 0.09584 -0.187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375 -0.12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9583 -0.187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9814 L 0.14583 -0.209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1" grpId="0"/>
      <p:bldP spid="31" grpId="2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hutterstock.com/display_pic_with_logo/180544/180544,1314727006,1/stock-photo-field-of-grass-and-perfect-sky-837097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EBFC"/>
              </a:clrFrom>
              <a:clrTo>
                <a:srgbClr val="B8EBFC">
                  <a:alpha val="0"/>
                </a:srgbClr>
              </a:clrTo>
            </a:clrChange>
          </a:blip>
          <a:srcRect l="3226" t="69942" b="11131"/>
          <a:stretch>
            <a:fillRect/>
          </a:stretch>
        </p:blipFill>
        <p:spPr bwMode="auto">
          <a:xfrm>
            <a:off x="0" y="5483013"/>
            <a:ext cx="9144000" cy="1374987"/>
          </a:xfrm>
          <a:prstGeom prst="rect">
            <a:avLst/>
          </a:prstGeom>
          <a:noFill/>
        </p:spPr>
      </p:pic>
      <p:pic>
        <p:nvPicPr>
          <p:cNvPr id="7" name="Content Placeholder 6" descr="soccerball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85870" y="5029200"/>
            <a:ext cx="633530" cy="630845"/>
          </a:xfrm>
        </p:spPr>
      </p:pic>
      <p:grpSp>
        <p:nvGrpSpPr>
          <p:cNvPr id="12" name="Group 11"/>
          <p:cNvGrpSpPr/>
          <p:nvPr/>
        </p:nvGrpSpPr>
        <p:grpSpPr>
          <a:xfrm>
            <a:off x="7086600" y="3124200"/>
            <a:ext cx="2438400" cy="2667000"/>
            <a:chOff x="6781800" y="3124200"/>
            <a:chExt cx="2438400" cy="2667000"/>
          </a:xfrm>
        </p:grpSpPr>
        <p:pic>
          <p:nvPicPr>
            <p:cNvPr id="8" name="Picture 7" descr="Indoor_soccer_goal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111"/>
            <a:stretch>
              <a:fillRect/>
            </a:stretch>
          </p:blipFill>
          <p:spPr>
            <a:xfrm>
              <a:off x="6781800" y="3124200"/>
              <a:ext cx="2438400" cy="2667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1800" y="3505200"/>
              <a:ext cx="2286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1800" y="4267200"/>
              <a:ext cx="2286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81800" y="5029200"/>
              <a:ext cx="2286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8" name="Picture 4" descr="http://riveroflifeweb.com/VBS2005pix/Animated_summer_sun_hg_wht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87286">
            <a:off x="355121" y="355119"/>
            <a:ext cx="1752599" cy="1752600"/>
          </a:xfrm>
          <a:prstGeom prst="rect">
            <a:avLst/>
          </a:prstGeom>
          <a:noFill/>
        </p:spPr>
      </p:pic>
      <p:pic>
        <p:nvPicPr>
          <p:cNvPr id="16" name="Picture 15" descr="Soccer-Play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52600"/>
            <a:ext cx="3276600" cy="4008606"/>
          </a:xfrm>
          <a:prstGeom prst="rect">
            <a:avLst/>
          </a:prstGeom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Home 19">
            <a:hlinkClick r:id="rId8" action="ppaction://hlinksldjump" highlightClick="1"/>
          </p:cNvPr>
          <p:cNvSpPr/>
          <p:nvPr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5334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once was a boy named Jose who lived in South America that loved to play soccer.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ction Button: Custom 21">
            <a:hlinkClick r:id="" action="ppaction://noaction" highlightClick="1"/>
          </p:cNvPr>
          <p:cNvSpPr/>
          <p:nvPr/>
        </p:nvSpPr>
        <p:spPr>
          <a:xfrm>
            <a:off x="6019800" y="5943600"/>
            <a:ext cx="1143000" cy="304800"/>
          </a:xfrm>
          <a:prstGeom prst="actionButtonBlank">
            <a:avLst/>
          </a:prstGeom>
          <a:gradFill flip="none" rotWithShape="1">
            <a:gsLst>
              <a:gs pos="560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 the Ball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1179 C 0.02361 0.00439 0.04809 0.00161 0.0717 -0.00717 C 0.07327 -0.00856 0.07483 -0.01018 0.07656 -0.0111 C 0.07969 -0.01342 0.08629 -0.0155 0.08629 -0.01527 C 0.09202 -0.02221 0.09705 -0.02729 0.10452 -0.0303 C 0.1099 -0.03493 0.11441 -0.03631 0.12066 -0.03886 C 0.1224 -0.04001 0.12361 -0.04163 0.12552 -0.04279 C 0.12726 -0.04371 0.12917 -0.04394 0.13056 -0.0451 C 0.13646 -0.04926 0.14358 -0.05875 0.15017 -0.06152 C 0.15521 -0.0643 0.16493 -0.06823 0.16493 -0.068 C 0.18663 -0.09667 0.22083 -0.09251 0.24983 -0.09529 C 0.25104 -0.09575 0.26181 -0.0976 0.26441 -0.09991 C 0.26788 -0.10315 0.27552 -0.11772 0.28073 -0.12096 C 0.28872 -0.12628 0.29861 -0.12813 0.30695 -0.1316 C 0.31649 -0.13506 0.32535 -0.139 0.33472 -0.14223 C 0.35 -0.14709 0.32865 -0.14085 0.34445 -0.14848 C 0.35399 -0.15264 0.3691 -0.15703 0.37882 -0.15912 C 0.38906 -0.16374 0.39965 -0.16721 0.4099 -0.1716 C 0.41563 -0.17924 0.42413 -0.18247 0.43108 -0.18872 C 0.44323 -0.2137 0.48455 -0.20861 0.50139 -0.20953 C 0.51945 -0.2174 0.53629 -0.2204 0.55538 -0.22248 C 0.57153 -0.22919 0.55469 -0.22295 0.59462 -0.22665 C 0.60417 -0.22757 0.61267 -0.23358 0.62222 -0.23497 C 0.62865 -0.2359 0.63524 -0.23636 0.64184 -0.23705 C 0.6625 -0.24561 0.66649 -0.22133 0.65156 -0.20329 C 0.64618 -0.18201 0.62535 -0.16351 0.61094 -0.15056 C 0.60434 -0.14478 0.60017 -0.13668 0.59288 -0.13345 C 0.59028 -0.12396 0.58333 -0.12142 0.57813 -0.11448 C 0.57604 -0.10662 0.57465 -0.10269 0.5684 -0.09991 C 0.56163 -0.09159 0.5599 -0.08187 0.55695 -0.07008 C 0.55278 -0.05389 0.55781 -0.07447 0.55365 -0.05782 C 0.55313 -0.05551 0.55226 -0.05135 0.55226 -0.05111 C 0.54861 -0.02406 0.54896 -0.01434 0.55035 0.01827 C 0.55469 0.01318 0.55677 0.00809 0.56163 0.00346 C 0.56511 -0.00301 0.56788 -0.00694 0.57327 -0.0111 C 0.57847 -0.00093 0.57795 0.00254 0.58629 0.00971 C 0.58733 0.01179 0.5875 0.01572 0.58958 0.01642 C 0.5908 0.01688 0.59705 0.00115 0.59774 -0.0007 C 0.59965 -0.00764 0.60243 -0.01272 0.60417 -0.01966 C 0.61163 -0.01712 0.61458 -0.01735 0.61875 -0.00925 C 0.62118 -0.00047 0.6191 0.00971 0.62222 0.01827 C 0.62309 0.02081 0.62552 0.01688 0.62726 0.01642 C 0.63177 0.0148 0.63733 0.01318 0.64184 0.01179 C 0.6507 0.00462 0.65243 -0.00925 0.65486 -0.02174 C 0.66024 -0.01943 0.66667 -0.02105 0.67118 -0.01735 C 0.67309 -0.01596 0.6724 -0.01203 0.67292 -0.00925 C 0.67344 -0.00417 0.67361 0.00046 0.67448 0.00555 C 0.67483 0.00786 0.67639 0.01179 0.67639 0.01225 " pathEditMode="relative" rAng="0" ptsTypes="fffffffffffffffffffffffffffffffffffffffffffffff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.shutterstock.com/display_pic_with_logo/180544/180544,1314727006,1/stock-photo-field-of-grass-and-perfect-sky-837097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EBFC"/>
              </a:clrFrom>
              <a:clrTo>
                <a:srgbClr val="B8EBFC">
                  <a:alpha val="0"/>
                </a:srgbClr>
              </a:clrTo>
            </a:clrChange>
          </a:blip>
          <a:srcRect l="3226" t="69942" b="11131"/>
          <a:stretch>
            <a:fillRect/>
          </a:stretch>
        </p:blipFill>
        <p:spPr bwMode="auto">
          <a:xfrm>
            <a:off x="0" y="5483013"/>
            <a:ext cx="9144000" cy="1374987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rId4" action="ppaction://hlinksldjump" highlightClick="1"/>
          </p:cNvPr>
          <p:cNvSpPr/>
          <p:nvPr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62200" y="5334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played soccer everyday at school, at home, and even by himself.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4" descr="http://riveroflifeweb.com/VBS2005pix/Animated_summer_sun_hg_wht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87286">
            <a:off x="1063670" y="719184"/>
            <a:ext cx="1112745" cy="1112746"/>
          </a:xfrm>
          <a:prstGeom prst="rect">
            <a:avLst/>
          </a:prstGeom>
          <a:noFill/>
        </p:spPr>
      </p:pic>
      <p:pic>
        <p:nvPicPr>
          <p:cNvPr id="22" name="Picture 21" descr="Leave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6777980" y="3633875"/>
            <a:ext cx="167692" cy="279486"/>
          </a:xfrm>
          <a:prstGeom prst="rect">
            <a:avLst/>
          </a:prstGeom>
        </p:spPr>
      </p:pic>
      <p:pic>
        <p:nvPicPr>
          <p:cNvPr id="23" name="Picture 22" descr="Leaves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t="52222" r="90534" b="32222"/>
          <a:stretch>
            <a:fillRect/>
          </a:stretch>
        </p:blipFill>
        <p:spPr>
          <a:xfrm flipV="1">
            <a:off x="9296400" y="1828801"/>
            <a:ext cx="228600" cy="348255"/>
          </a:xfrm>
          <a:prstGeom prst="rect">
            <a:avLst/>
          </a:prstGeom>
        </p:spPr>
      </p:pic>
      <p:pic>
        <p:nvPicPr>
          <p:cNvPr id="24" name="Picture 23" descr="Leave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6106406" y="3664909"/>
            <a:ext cx="183790" cy="306317"/>
          </a:xfrm>
          <a:prstGeom prst="rect">
            <a:avLst/>
          </a:prstGeom>
        </p:spPr>
      </p:pic>
      <p:pic>
        <p:nvPicPr>
          <p:cNvPr id="25" name="Picture 24" descr="Leave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6096641" y="4440847"/>
            <a:ext cx="206609" cy="344349"/>
          </a:xfrm>
          <a:prstGeom prst="rect">
            <a:avLst/>
          </a:prstGeom>
        </p:spPr>
      </p:pic>
      <p:pic>
        <p:nvPicPr>
          <p:cNvPr id="26" name="Picture 25" descr="Leaves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7097713" y="3961768"/>
            <a:ext cx="185680" cy="309467"/>
          </a:xfrm>
          <a:prstGeom prst="rect">
            <a:avLst/>
          </a:prstGeom>
        </p:spPr>
      </p:pic>
      <p:pic>
        <p:nvPicPr>
          <p:cNvPr id="27" name="Picture 26" descr="Leaves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6703984" y="4239855"/>
            <a:ext cx="157195" cy="261992"/>
          </a:xfrm>
          <a:prstGeom prst="rect">
            <a:avLst/>
          </a:prstGeom>
        </p:spPr>
      </p:pic>
      <p:pic>
        <p:nvPicPr>
          <p:cNvPr id="28" name="Picture 27" descr="Leaves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6408312" y="3915184"/>
            <a:ext cx="172287" cy="287146"/>
          </a:xfrm>
          <a:prstGeom prst="rect">
            <a:avLst/>
          </a:prstGeom>
        </p:spPr>
      </p:pic>
      <p:pic>
        <p:nvPicPr>
          <p:cNvPr id="29" name="Picture 28" descr="Leaves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6360430" y="4122077"/>
            <a:ext cx="193677" cy="322796"/>
          </a:xfrm>
          <a:prstGeom prst="rect">
            <a:avLst/>
          </a:prstGeom>
        </p:spPr>
      </p:pic>
      <p:pic>
        <p:nvPicPr>
          <p:cNvPr id="30" name="Picture 29" descr="Leaves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6897847" y="4012186"/>
            <a:ext cx="174058" cy="290097"/>
          </a:xfrm>
          <a:prstGeom prst="rect">
            <a:avLst/>
          </a:prstGeom>
        </p:spPr>
      </p:pic>
      <p:pic>
        <p:nvPicPr>
          <p:cNvPr id="35" name="Picture 34" descr="Leaves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9609222" y="2789890"/>
            <a:ext cx="208576" cy="347627"/>
          </a:xfrm>
          <a:prstGeom prst="rect">
            <a:avLst/>
          </a:prstGeom>
        </p:spPr>
      </p:pic>
      <p:pic>
        <p:nvPicPr>
          <p:cNvPr id="36" name="Picture 35" descr="Leaves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9322118" y="2447489"/>
            <a:ext cx="228600" cy="381001"/>
          </a:xfrm>
          <a:prstGeom prst="rect">
            <a:avLst/>
          </a:prstGeom>
        </p:spPr>
      </p:pic>
      <p:pic>
        <p:nvPicPr>
          <p:cNvPr id="37" name="Picture 36" descr="Leaves.pn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9239576" y="2670553"/>
            <a:ext cx="256982" cy="428305"/>
          </a:xfrm>
          <a:prstGeom prst="rect">
            <a:avLst/>
          </a:prstGeom>
        </p:spPr>
      </p:pic>
      <p:pic>
        <p:nvPicPr>
          <p:cNvPr id="38" name="Picture 37" descr="Leave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9780197" y="2590014"/>
            <a:ext cx="230951" cy="384919"/>
          </a:xfrm>
          <a:prstGeom prst="rect">
            <a:avLst/>
          </a:prstGeom>
        </p:spPr>
      </p:pic>
      <p:pic>
        <p:nvPicPr>
          <p:cNvPr id="39" name="Picture 38" descr="Leaves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t="52222" r="90534" b="32222"/>
          <a:stretch>
            <a:fillRect/>
          </a:stretch>
        </p:blipFill>
        <p:spPr>
          <a:xfrm flipV="1">
            <a:off x="9677400" y="1981201"/>
            <a:ext cx="228600" cy="348255"/>
          </a:xfrm>
          <a:prstGeom prst="rect">
            <a:avLst/>
          </a:prstGeom>
        </p:spPr>
      </p:pic>
      <p:pic>
        <p:nvPicPr>
          <p:cNvPr id="40" name="Picture 39" descr="Leaves.pn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t="52222" r="90534" b="32222"/>
          <a:stretch>
            <a:fillRect/>
          </a:stretch>
        </p:blipFill>
        <p:spPr>
          <a:xfrm rot="15009410" flipV="1">
            <a:off x="9556066" y="1743480"/>
            <a:ext cx="277742" cy="423118"/>
          </a:xfrm>
          <a:prstGeom prst="rect">
            <a:avLst/>
          </a:prstGeom>
        </p:spPr>
      </p:pic>
      <p:pic>
        <p:nvPicPr>
          <p:cNvPr id="41" name="Picture 40" descr="Leave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8301980" y="3557675"/>
            <a:ext cx="167692" cy="279486"/>
          </a:xfrm>
          <a:prstGeom prst="rect">
            <a:avLst/>
          </a:prstGeom>
        </p:spPr>
      </p:pic>
      <p:pic>
        <p:nvPicPr>
          <p:cNvPr id="42" name="Picture 41" descr="Leave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7630406" y="3588709"/>
            <a:ext cx="183790" cy="306317"/>
          </a:xfrm>
          <a:prstGeom prst="rect">
            <a:avLst/>
          </a:prstGeom>
        </p:spPr>
      </p:pic>
      <p:pic>
        <p:nvPicPr>
          <p:cNvPr id="43" name="Picture 42" descr="Leave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7620641" y="4364647"/>
            <a:ext cx="206609" cy="344349"/>
          </a:xfrm>
          <a:prstGeom prst="rect">
            <a:avLst/>
          </a:prstGeom>
        </p:spPr>
      </p:pic>
      <p:pic>
        <p:nvPicPr>
          <p:cNvPr id="44" name="Picture 43" descr="Leaves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8621713" y="3885568"/>
            <a:ext cx="185680" cy="309467"/>
          </a:xfrm>
          <a:prstGeom prst="rect">
            <a:avLst/>
          </a:prstGeom>
        </p:spPr>
      </p:pic>
      <p:pic>
        <p:nvPicPr>
          <p:cNvPr id="45" name="Picture 44" descr="Leaves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8227984" y="4163655"/>
            <a:ext cx="157195" cy="261992"/>
          </a:xfrm>
          <a:prstGeom prst="rect">
            <a:avLst/>
          </a:prstGeom>
        </p:spPr>
      </p:pic>
      <p:pic>
        <p:nvPicPr>
          <p:cNvPr id="46" name="Picture 45" descr="Leaves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7932312" y="3838984"/>
            <a:ext cx="172287" cy="287146"/>
          </a:xfrm>
          <a:prstGeom prst="rect">
            <a:avLst/>
          </a:prstGeom>
        </p:spPr>
      </p:pic>
      <p:pic>
        <p:nvPicPr>
          <p:cNvPr id="47" name="Picture 46" descr="Leaves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7884430" y="4045877"/>
            <a:ext cx="193677" cy="322796"/>
          </a:xfrm>
          <a:prstGeom prst="rect">
            <a:avLst/>
          </a:prstGeom>
        </p:spPr>
      </p:pic>
      <p:pic>
        <p:nvPicPr>
          <p:cNvPr id="48" name="Picture 47" descr="Leaves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8421847" y="3935986"/>
            <a:ext cx="174058" cy="290097"/>
          </a:xfrm>
          <a:prstGeom prst="rect">
            <a:avLst/>
          </a:prstGeom>
        </p:spPr>
      </p:pic>
      <p:pic>
        <p:nvPicPr>
          <p:cNvPr id="53" name="Picture 52" descr="Leave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H="1">
            <a:off x="7998440" y="3489374"/>
            <a:ext cx="111861" cy="186435"/>
          </a:xfrm>
          <a:prstGeom prst="rect">
            <a:avLst/>
          </a:prstGeom>
        </p:spPr>
      </p:pic>
      <p:pic>
        <p:nvPicPr>
          <p:cNvPr id="54" name="Picture 53" descr="Leave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H="1">
            <a:off x="7222765" y="3707775"/>
            <a:ext cx="122600" cy="204334"/>
          </a:xfrm>
          <a:prstGeom prst="rect">
            <a:avLst/>
          </a:prstGeom>
        </p:spPr>
      </p:pic>
      <p:pic>
        <p:nvPicPr>
          <p:cNvPr id="55" name="Picture 54" descr="Leave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H="1">
            <a:off x="7214058" y="4352724"/>
            <a:ext cx="137821" cy="229702"/>
          </a:xfrm>
          <a:prstGeom prst="rect">
            <a:avLst/>
          </a:prstGeom>
        </p:spPr>
      </p:pic>
      <p:pic>
        <p:nvPicPr>
          <p:cNvPr id="56" name="Picture 55" descr="Leaves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H="1">
            <a:off x="8211633" y="3998461"/>
            <a:ext cx="123860" cy="206434"/>
          </a:xfrm>
          <a:prstGeom prst="rect">
            <a:avLst/>
          </a:prstGeom>
        </p:spPr>
      </p:pic>
      <p:pic>
        <p:nvPicPr>
          <p:cNvPr id="57" name="Picture 56" descr="Leaves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H="1">
            <a:off x="7934640" y="4104549"/>
            <a:ext cx="104859" cy="174765"/>
          </a:xfrm>
          <a:prstGeom prst="rect">
            <a:avLst/>
          </a:prstGeom>
        </p:spPr>
      </p:pic>
      <p:pic>
        <p:nvPicPr>
          <p:cNvPr id="58" name="Picture 57" descr="Leaves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H="1">
            <a:off x="7541381" y="3955517"/>
            <a:ext cx="114926" cy="191544"/>
          </a:xfrm>
          <a:prstGeom prst="rect">
            <a:avLst/>
          </a:prstGeom>
        </p:spPr>
      </p:pic>
      <p:pic>
        <p:nvPicPr>
          <p:cNvPr id="59" name="Picture 58" descr="Leaves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H="1">
            <a:off x="7494491" y="4039618"/>
            <a:ext cx="129195" cy="215325"/>
          </a:xfrm>
          <a:prstGeom prst="rect">
            <a:avLst/>
          </a:prstGeom>
        </p:spPr>
      </p:pic>
      <p:pic>
        <p:nvPicPr>
          <p:cNvPr id="60" name="Picture 59" descr="Leaves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H="1">
            <a:off x="8028629" y="4046731"/>
            <a:ext cx="116108" cy="193513"/>
          </a:xfrm>
          <a:prstGeom prst="rect">
            <a:avLst/>
          </a:prstGeom>
        </p:spPr>
      </p:pic>
      <p:pic>
        <p:nvPicPr>
          <p:cNvPr id="61" name="Picture 60" descr="Leave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6314516" y="3407189"/>
            <a:ext cx="172068" cy="286779"/>
          </a:xfrm>
          <a:prstGeom prst="rect">
            <a:avLst/>
          </a:prstGeom>
        </p:spPr>
      </p:pic>
      <p:pic>
        <p:nvPicPr>
          <p:cNvPr id="62" name="Picture 61" descr="Leave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5642151" y="3436500"/>
            <a:ext cx="188586" cy="314310"/>
          </a:xfrm>
          <a:prstGeom prst="rect">
            <a:avLst/>
          </a:prstGeom>
        </p:spPr>
      </p:pic>
      <p:pic>
        <p:nvPicPr>
          <p:cNvPr id="63" name="Picture 62" descr="Leave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5632493" y="4215164"/>
            <a:ext cx="212000" cy="353334"/>
          </a:xfrm>
          <a:prstGeom prst="rect">
            <a:avLst/>
          </a:prstGeom>
        </p:spPr>
      </p:pic>
      <p:pic>
        <p:nvPicPr>
          <p:cNvPr id="64" name="Picture 63" descr="Leaves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6240912" y="4013321"/>
            <a:ext cx="161297" cy="268829"/>
          </a:xfrm>
          <a:prstGeom prst="rect">
            <a:avLst/>
          </a:prstGeom>
        </p:spPr>
      </p:pic>
      <p:pic>
        <p:nvPicPr>
          <p:cNvPr id="65" name="Picture 64" descr="Leaves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5944498" y="3687035"/>
            <a:ext cx="176782" cy="294638"/>
          </a:xfrm>
          <a:prstGeom prst="rect">
            <a:avLst/>
          </a:prstGeom>
        </p:spPr>
      </p:pic>
      <p:pic>
        <p:nvPicPr>
          <p:cNvPr id="66" name="Picture 65" descr="Leaves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5896716" y="3896483"/>
            <a:ext cx="198731" cy="331219"/>
          </a:xfrm>
          <a:prstGeom prst="rect">
            <a:avLst/>
          </a:prstGeom>
        </p:spPr>
      </p:pic>
      <p:pic>
        <p:nvPicPr>
          <p:cNvPr id="67" name="Picture 66" descr="Leaves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6436080" y="3787921"/>
            <a:ext cx="178600" cy="297667"/>
          </a:xfrm>
          <a:prstGeom prst="rect">
            <a:avLst/>
          </a:prstGeom>
        </p:spPr>
      </p:pic>
      <p:pic>
        <p:nvPicPr>
          <p:cNvPr id="51" name="Picture 50" descr="seasons-vector-trees-edi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53200" y="2859144"/>
            <a:ext cx="2581275" cy="3198756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5410200" y="6019800"/>
            <a:ext cx="1143000" cy="228600"/>
          </a:xfrm>
          <a:prstGeom prst="roundRect">
            <a:avLst/>
          </a:prstGeom>
          <a:gradFill>
            <a:gsLst>
              <a:gs pos="0">
                <a:srgbClr val="DDEBCF">
                  <a:alpha val="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 Tree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68" descr="soccerbal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1143000" y="4495800"/>
            <a:ext cx="533399" cy="531139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1828800" y="6248400"/>
            <a:ext cx="533400" cy="228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14600" y="6248400"/>
            <a:ext cx="533400" cy="228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" name="Picture 70" descr="Leave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6930380" y="3786275"/>
            <a:ext cx="167692" cy="279486"/>
          </a:xfrm>
          <a:prstGeom prst="rect">
            <a:avLst/>
          </a:prstGeom>
        </p:spPr>
      </p:pic>
      <p:pic>
        <p:nvPicPr>
          <p:cNvPr id="72" name="Picture 71" descr="Leave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6258806" y="3817309"/>
            <a:ext cx="183790" cy="306317"/>
          </a:xfrm>
          <a:prstGeom prst="rect">
            <a:avLst/>
          </a:prstGeom>
        </p:spPr>
      </p:pic>
      <p:pic>
        <p:nvPicPr>
          <p:cNvPr id="73" name="Picture 72" descr="Leave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6249041" y="4364647"/>
            <a:ext cx="206609" cy="344349"/>
          </a:xfrm>
          <a:prstGeom prst="rect">
            <a:avLst/>
          </a:prstGeom>
        </p:spPr>
      </p:pic>
      <p:pic>
        <p:nvPicPr>
          <p:cNvPr id="75" name="Picture 74" descr="Leaves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7250113" y="3961769"/>
            <a:ext cx="185680" cy="309467"/>
          </a:xfrm>
          <a:prstGeom prst="rect">
            <a:avLst/>
          </a:prstGeom>
        </p:spPr>
      </p:pic>
      <p:pic>
        <p:nvPicPr>
          <p:cNvPr id="76" name="Picture 75" descr="Leaves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6856384" y="4392255"/>
            <a:ext cx="157195" cy="261992"/>
          </a:xfrm>
          <a:prstGeom prst="rect">
            <a:avLst/>
          </a:prstGeom>
        </p:spPr>
      </p:pic>
      <p:pic>
        <p:nvPicPr>
          <p:cNvPr id="77" name="Picture 76" descr="Leaves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6560712" y="4067584"/>
            <a:ext cx="172287" cy="287146"/>
          </a:xfrm>
          <a:prstGeom prst="rect">
            <a:avLst/>
          </a:prstGeom>
        </p:spPr>
      </p:pic>
      <p:pic>
        <p:nvPicPr>
          <p:cNvPr id="78" name="Picture 77" descr="Leaves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6512830" y="4274477"/>
            <a:ext cx="193677" cy="322796"/>
          </a:xfrm>
          <a:prstGeom prst="rect">
            <a:avLst/>
          </a:prstGeom>
        </p:spPr>
      </p:pic>
      <p:pic>
        <p:nvPicPr>
          <p:cNvPr id="79" name="Picture 78" descr="Leaves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7050247" y="4282495"/>
            <a:ext cx="174058" cy="290097"/>
          </a:xfrm>
          <a:prstGeom prst="rect">
            <a:avLst/>
          </a:prstGeom>
        </p:spPr>
      </p:pic>
      <p:pic>
        <p:nvPicPr>
          <p:cNvPr id="80" name="Picture 79" descr="Leave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H="1">
            <a:off x="7220572" y="3814875"/>
            <a:ext cx="122600" cy="204334"/>
          </a:xfrm>
          <a:prstGeom prst="rect">
            <a:avLst/>
          </a:prstGeom>
        </p:spPr>
      </p:pic>
      <p:pic>
        <p:nvPicPr>
          <p:cNvPr id="81" name="Picture 80" descr="Leave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H="1">
            <a:off x="7214058" y="4154343"/>
            <a:ext cx="137821" cy="229702"/>
          </a:xfrm>
          <a:prstGeom prst="rect">
            <a:avLst/>
          </a:prstGeom>
        </p:spPr>
      </p:pic>
      <p:pic>
        <p:nvPicPr>
          <p:cNvPr id="82" name="Picture 81" descr="Leave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6466916" y="3559589"/>
            <a:ext cx="172068" cy="286779"/>
          </a:xfrm>
          <a:prstGeom prst="rect">
            <a:avLst/>
          </a:prstGeom>
        </p:spPr>
      </p:pic>
      <p:pic>
        <p:nvPicPr>
          <p:cNvPr id="83" name="Picture 82" descr="Leave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5794551" y="3588900"/>
            <a:ext cx="188586" cy="314310"/>
          </a:xfrm>
          <a:prstGeom prst="rect">
            <a:avLst/>
          </a:prstGeom>
        </p:spPr>
      </p:pic>
      <p:pic>
        <p:nvPicPr>
          <p:cNvPr id="84" name="Picture 83" descr="Leave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5784893" y="4367564"/>
            <a:ext cx="212000" cy="353334"/>
          </a:xfrm>
          <a:prstGeom prst="rect">
            <a:avLst/>
          </a:prstGeom>
        </p:spPr>
      </p:pic>
      <p:pic>
        <p:nvPicPr>
          <p:cNvPr id="85" name="Picture 84" descr="Leaves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7065590" flipV="1">
            <a:off x="6393312" y="4165721"/>
            <a:ext cx="161297" cy="268829"/>
          </a:xfrm>
          <a:prstGeom prst="rect">
            <a:avLst/>
          </a:prstGeom>
        </p:spPr>
      </p:pic>
      <p:pic>
        <p:nvPicPr>
          <p:cNvPr id="86" name="Picture 85" descr="Leaves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7379167" flipV="1">
            <a:off x="6096898" y="3839435"/>
            <a:ext cx="176782" cy="294638"/>
          </a:xfrm>
          <a:prstGeom prst="rect">
            <a:avLst/>
          </a:prstGeom>
        </p:spPr>
      </p:pic>
      <p:pic>
        <p:nvPicPr>
          <p:cNvPr id="87" name="Picture 86" descr="Leaves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5114700" flipV="1">
            <a:off x="6049116" y="4048883"/>
            <a:ext cx="198731" cy="331219"/>
          </a:xfrm>
          <a:prstGeom prst="rect">
            <a:avLst/>
          </a:prstGeom>
        </p:spPr>
      </p:pic>
      <p:pic>
        <p:nvPicPr>
          <p:cNvPr id="88" name="Picture 87" descr="Leaves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 l="36414" t="50759" r="54120" b="32222"/>
          <a:stretch>
            <a:fillRect/>
          </a:stretch>
        </p:blipFill>
        <p:spPr>
          <a:xfrm rot="14538917" flipV="1">
            <a:off x="6588480" y="3940321"/>
            <a:ext cx="178600" cy="297667"/>
          </a:xfrm>
          <a:prstGeom prst="rect">
            <a:avLst/>
          </a:prstGeom>
        </p:spPr>
      </p:pic>
      <p:pic>
        <p:nvPicPr>
          <p:cNvPr id="52" name="Picture 51" descr="seasons-vector-trees-edi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76800" y="2620384"/>
            <a:ext cx="2743200" cy="3399416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7391400" y="5943600"/>
            <a:ext cx="1143000" cy="228600"/>
          </a:xfrm>
          <a:prstGeom prst="roundRect">
            <a:avLst/>
          </a:prstGeom>
          <a:gradFill>
            <a:gsLst>
              <a:gs pos="0">
                <a:srgbClr val="DDEBCF">
                  <a:alpha val="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 Tree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01111 0.27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2865 0.1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03053E-7 L -0.02292 0.208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6605E-7 L 0.02309 0.263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3333 0.2182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9066E-6 L -0.01389 0.22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1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03299 0.283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9066E-6 L -0.00556 0.23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7428E-6 L -0.01961 0.255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2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01111 0.2766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3737E-6 L 0.02205 0.160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8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03053E-7 L -0.02292 0.208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6605E-7 L 0.02309 0.263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3333 0.2182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9066E-6 L -0.01389 0.22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1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03299 0.283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4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9066E-6 L -0.00556 0.23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7428E-6 L -0.01961 0.255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30805E-7 L -0.01059 0.3089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5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2359E-6 L 0.01407 0.181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9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6864E-6 L -0.0224 0.2409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2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6605E-7 L 0.02309 0.263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3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5273E-7 L -0.03299 0.22849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1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1573E-6 L 0.01979 0.2590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3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8353E-6 L 0.06667 0.3043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5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1573E-6 L 0.00313 0.270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3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3515E-6 L -0.00278 0.2652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3737E-6 L 0.02205 0.160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8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03053E-7 L -0.02292 0.208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6605E-7 L 0.02309 0.2636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3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99075E-7 L -0.03334 0.1736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9066E-6 L -0.01389 0.22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1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7919E-6 L 0.01632 0.26064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3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9066E-6 L -0.00556 0.238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7428E-6 L -0.01961 0.2550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0486 C 0.09514 -0.06684 0.12777 -0.13853 0.16475 -0.12118 C 0.20208 -0.10361 0.25156 0.09505 0.28715 0.10985 C 0.32274 0.12489 0.35017 -0.03168 0.37951 -0.03145 C 0.40868 -0.03122 0.43003 0.10361 0.46319 0.11193 C 0.49635 0.12003 0.54444 0.01966 0.57968 0.01827 C 0.61458 0.01665 0.64479 0.09667 0.67343 0.10245 C 0.70225 0.108 0.75816 0.06707 0.75312 0.0525 C 0.74774 0.03816 0.67222 0.00763 0.64253 0.01642 C 0.61336 0.02498 0.59896 0.09736 0.57517 0.10407 C 0.55121 0.11078 0.52361 0.05666 0.49843 0.05643 C 0.47413 0.0562 0.44461 0.09921 0.42673 0.10245 C 0.40833 0.10546 0.40607 0.07539 0.39097 0.07539 C 0.37639 0.07539 0.36093 0.09852 0.3368 0.10245 C 0.31319 0.10615 0.26354 0.09898 0.24757 0.09829 " pathEditMode="relative" rAng="0" ptsTypes="aaaaaaaaaaaaaaA">
                                      <p:cBhvr>
                                        <p:cTn id="9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1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1.85185E-6 L -0.01111 0.27662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7.30805E-7 L -0.01059 0.3089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5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4.52359E-6 L 0.01407 0.1817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9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1.86864E-6 L -0.0224 0.24098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806 -0.01157 L 0.00503 0.2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3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556E-7 -3.05273E-7 L -0.03299 0.22849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1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-3.01573E-6 L 0.01979 0.2590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3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3.78353E-6 L 0.06667 0.3043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5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-3.01573E-6 L 0.00313 0.2701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3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2.03515E-6 L -0.00278 0.2652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94444E-6 -2.59259E-6 L 0.01371 0.205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10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7.03053E-7 L -0.02292 0.208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0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05556E-6 6.6605E-7 L 0.02309 0.2636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3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9.99075E-7 L -0.03334 0.17368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2.09066E-6 L -0.01389 0.227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1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6 -2.47919E-6 L 0.01632 0.26064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3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1.85185E-6 L -0.00556 0.2321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38889E-6 -0.00023 L -0.01962 0.2548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4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21250" t="22000" r="26875" b="16000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ighttime Background.png"/>
          <p:cNvPicPr>
            <a:picLocks noChangeAspect="1"/>
          </p:cNvPicPr>
          <p:nvPr/>
        </p:nvPicPr>
        <p:blipFill>
          <a:blip r:embed="rId4" cstate="print"/>
          <a:srcRect b="3226"/>
          <a:stretch>
            <a:fillRect/>
          </a:stretch>
        </p:blipFill>
        <p:spPr>
          <a:xfrm>
            <a:off x="-304800" y="-152400"/>
            <a:ext cx="9753600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156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even played soccer when it got dark.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8156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even played soccer when it got dark.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http://riveroflifeweb.com/VBS2005pix/Animated_summer_sun_hg_wht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87286">
            <a:off x="355121" y="355119"/>
            <a:ext cx="1752599" cy="1752600"/>
          </a:xfrm>
          <a:prstGeom prst="rect">
            <a:avLst/>
          </a:prstGeom>
          <a:noFill/>
        </p:spPr>
      </p:pic>
      <p:pic>
        <p:nvPicPr>
          <p:cNvPr id="20" name="Picture 19" descr="FullMo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533400"/>
            <a:ext cx="1387956" cy="1371600"/>
          </a:xfrm>
          <a:prstGeom prst="rect">
            <a:avLst/>
          </a:prstGeom>
        </p:spPr>
      </p:pic>
      <p:pic>
        <p:nvPicPr>
          <p:cNvPr id="17" name="Picture 2" descr="http://image.shutterstock.com/display_pic_with_logo/180544/180544,1314727006,1/stock-photo-field-of-grass-and-perfect-sky-8370974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8EBFC"/>
              </a:clrFrom>
              <a:clrTo>
                <a:srgbClr val="B8EBFC">
                  <a:alpha val="0"/>
                </a:srgbClr>
              </a:clrTo>
            </a:clrChange>
          </a:blip>
          <a:srcRect l="3226" t="69942" b="11131"/>
          <a:stretch>
            <a:fillRect/>
          </a:stretch>
        </p:blipFill>
        <p:spPr bwMode="auto">
          <a:xfrm>
            <a:off x="0" y="5483013"/>
            <a:ext cx="9144000" cy="1374987"/>
          </a:xfrm>
          <a:prstGeom prst="rect">
            <a:avLst/>
          </a:prstGeom>
          <a:noFill/>
        </p:spPr>
      </p:pic>
      <p:pic>
        <p:nvPicPr>
          <p:cNvPr id="21" name="Picture 2" descr="http://image.shutterstock.com/display_pic_with_logo/180544/180544,1314727006,1/stock-photo-field-of-grass-and-perfect-sky-8370974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8EBFC"/>
              </a:clrFrom>
              <a:clrTo>
                <a:srgbClr val="B8EBFC">
                  <a:alpha val="0"/>
                </a:srgbClr>
              </a:clrTo>
            </a:clrChange>
            <a:lum bright="-58000" contrast="-27000"/>
          </a:blip>
          <a:srcRect l="3226" t="69942" b="11131"/>
          <a:stretch>
            <a:fillRect/>
          </a:stretch>
        </p:blipFill>
        <p:spPr bwMode="auto">
          <a:xfrm>
            <a:off x="-304800" y="5483013"/>
            <a:ext cx="9677400" cy="1374987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8" action="ppaction://hlinksldjump" highlightClick="1"/>
          </p:cNvPr>
          <p:cNvSpPr/>
          <p:nvPr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848600" y="5943600"/>
            <a:ext cx="1219200" cy="304800"/>
          </a:xfrm>
          <a:prstGeom prst="roundRect">
            <a:avLst/>
          </a:prstGeom>
          <a:solidFill>
            <a:srgbClr val="7030A0">
              <a:alpha val="31000"/>
            </a:srgb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Nighttime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rId8" action="ppaction://hlinksldjump" highlightClick="1"/>
          </p:cNvPr>
          <p:cNvSpPr/>
          <p:nvPr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5943600"/>
            <a:ext cx="1219200" cy="304800"/>
          </a:xfrm>
          <a:prstGeom prst="roundRect">
            <a:avLst/>
          </a:prstGeom>
          <a:solidFill>
            <a:srgbClr val="7030A0">
              <a:alpha val="31000"/>
            </a:srgb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Daytime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6" descr="http://www.johnlewis.com/jl_assets/product/23030667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07" b="19463"/>
          <a:stretch>
            <a:fillRect/>
          </a:stretch>
        </p:blipFill>
        <p:spPr bwMode="auto">
          <a:xfrm>
            <a:off x="-304800" y="3996664"/>
            <a:ext cx="2667000" cy="1718336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9525000" y="4267200"/>
            <a:ext cx="1066800" cy="1333500"/>
            <a:chOff x="7315200" y="4267200"/>
            <a:chExt cx="1066800" cy="1333500"/>
          </a:xfrm>
        </p:grpSpPr>
        <p:pic>
          <p:nvPicPr>
            <p:cNvPr id="23" name="Picture 22" descr="Indoor_soccer_goal.pn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111" r="11111"/>
            <a:stretch>
              <a:fillRect/>
            </a:stretch>
          </p:blipFill>
          <p:spPr>
            <a:xfrm>
              <a:off x="7315200" y="4267200"/>
              <a:ext cx="1066800" cy="13335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315200" y="4457700"/>
              <a:ext cx="114300" cy="190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15200" y="4838700"/>
              <a:ext cx="114300" cy="190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219700"/>
              <a:ext cx="114300" cy="190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Content Placeholder 6" descr="soccerball.pn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>
            <a:off x="-914400" y="5105400"/>
            <a:ext cx="480806" cy="478768"/>
          </a:xfrm>
        </p:spPr>
      </p:pic>
      <p:pic>
        <p:nvPicPr>
          <p:cNvPr id="14338" name="Picture 2" descr="soccer_player_animated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209800" y="3657600"/>
            <a:ext cx="1981200" cy="2251364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5181600" y="5943600"/>
            <a:ext cx="1219200" cy="304800"/>
          </a:xfrm>
          <a:prstGeom prst="round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" descr="soccer_player_animated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9525000" y="4267200"/>
            <a:ext cx="2057400" cy="22513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0857 L 1.24167 0.0162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1.35417 -0.09745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21250" t="22000" r="26875" b="16000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www.clker.com/cliparts/0/1/9/7/12657987251322660982dining-table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90800" y="458470"/>
            <a:ext cx="12039600" cy="58191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22098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practiced all the time.  Sometimes, he practiced at the kitchen table during breakfast.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soccer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726" y="4958814"/>
            <a:ext cx="1295074" cy="1289586"/>
          </a:xfrm>
          <a:prstGeom prst="rect">
            <a:avLst/>
          </a:prstGeom>
        </p:spPr>
      </p:pic>
      <p:pic>
        <p:nvPicPr>
          <p:cNvPr id="12294" name="Picture 6" descr="http://0.tqn.com/d/webclipart/1/0/k/E/5/Glass-of-orange-jui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8424" y="990600"/>
            <a:ext cx="1194776" cy="1203325"/>
          </a:xfrm>
          <a:prstGeom prst="rect">
            <a:avLst/>
          </a:prstGeom>
          <a:noFill/>
        </p:spPr>
      </p:pic>
      <p:pic>
        <p:nvPicPr>
          <p:cNvPr id="12292" name="Picture 4" descr="http://0.tqn.com/d/webclipart/1/0/p/E/5/Sausage-and-Egg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8916" y="1752600"/>
            <a:ext cx="1855884" cy="457200"/>
          </a:xfrm>
          <a:prstGeom prst="rect">
            <a:avLst/>
          </a:prstGeom>
          <a:noFill/>
        </p:spPr>
      </p:pic>
      <p:pic>
        <p:nvPicPr>
          <p:cNvPr id="12296" name="Picture 8" descr="http://0.tqn.com/d/webclipart/1/0/l/E/5/Jam-and-Toas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-533400" y="1371600"/>
            <a:ext cx="1524000" cy="914400"/>
          </a:xfrm>
          <a:prstGeom prst="rect">
            <a:avLst/>
          </a:prstGeom>
          <a:noFill/>
        </p:spPr>
      </p:pic>
      <p:sp>
        <p:nvSpPr>
          <p:cNvPr id="17" name="Flowchart: Terminator 16"/>
          <p:cNvSpPr/>
          <p:nvPr/>
        </p:nvSpPr>
        <p:spPr>
          <a:xfrm>
            <a:off x="6477000" y="6477000"/>
            <a:ext cx="609600" cy="304800"/>
          </a:xfrm>
          <a:prstGeom prst="flowChartTerminator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333 -0.19126 C -0.72239 -0.19311 -0.6618 -0.19473 -0.60972 -0.16327 C -0.55729 -0.13159 -0.51562 -0.01642 -0.46857 -0.00185 C -0.42135 0.01295 -0.36892 -0.07308 -0.32708 -0.07516 C -0.28541 -0.07701 -0.27257 -0.02567 -0.21805 -0.01318 C -0.16371 -0.00069 -0.03645 -0.00231 -3.33333E-6 3.70028E-8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funniest time was when he practiced in the snow.  All you could see was the ball bouncing up and down</a:t>
            </a:r>
            <a:endParaRPr lang="en-US" sz="4000" b="1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21018972">
            <a:off x="4694435" y="4126459"/>
            <a:ext cx="7646240" cy="2103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-762000" y="4267200"/>
            <a:ext cx="7620000" cy="2149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-2667000" y="4800600"/>
            <a:ext cx="13335000" cy="2925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soccer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1" y="2969538"/>
            <a:ext cx="838200" cy="834648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6477000" y="6477000"/>
            <a:ext cx="609600" cy="304800"/>
          </a:xfrm>
          <a:prstGeom prst="flowChartTerminator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381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315200" y="6400800"/>
            <a:ext cx="419100" cy="381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7848600" y="6413500"/>
            <a:ext cx="444500" cy="3683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00878 C -0.15591 0.12234 -0.25348 0.2537 -0.31789 0.2537 C -0.3823 0.2537 -0.40365 -0.00786 -0.44497 -0.00878 C -0.48594 -0.00971 -0.5257 0.24168 -0.56407 0.24769 C -0.60278 0.2537 -0.64306 0.02567 -0.67743 0.02706 C -0.71181 0.02845 -0.7408 0.24098 -0.77032 0.25555 C -0.79914 0.27012 -0.82986 0.11217 -0.85209 0.11448 C -0.87431 0.11679 -0.88299 0.25995 -0.90295 0.26943 C -0.92292 0.27891 -0.95122 0.17137 -0.97153 0.17207 C -0.99184 0.17276 -1.01545 0.27059 -1.02535 0.27359 C -1.03525 0.2766 -1.02726 0.18987 -1.03125 0.19011 C -1.03525 0.19034 -1.04219 0.23289 -1.04914 0.27544 " pathEditMode="relative" rAng="0" ptsTypes="aaaaaaaaaa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4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This E-Book was created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Kevin T. Culpepper</a:t>
            </a:r>
            <a:endParaRPr lang="en-US" dirty="0" smtClean="0"/>
          </a:p>
        </p:txBody>
      </p:sp>
      <p:sp>
        <p:nvSpPr>
          <p:cNvPr id="4" name="Action Button: Custom 3">
            <a:hlinkClick r:id="" action="ppaction://hlinkshowjump?jump=endshow" highlightClick="1"/>
          </p:cNvPr>
          <p:cNvSpPr/>
          <p:nvPr/>
        </p:nvSpPr>
        <p:spPr>
          <a:xfrm>
            <a:off x="6629400" y="6400800"/>
            <a:ext cx="609600" cy="38100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ciscan" pitchFamily="2" charset="0"/>
              </a:rPr>
              <a:t>END STORY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cisc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152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Market</vt:lpstr>
      <vt:lpstr>Calibri</vt:lpstr>
      <vt:lpstr>Berlin Sans FB Demi</vt:lpstr>
      <vt:lpstr>Franciscan</vt:lpstr>
      <vt:lpstr>Office Theme</vt:lpstr>
      <vt:lpstr>The Boy Who Loved</vt:lpstr>
      <vt:lpstr>Slide 2</vt:lpstr>
      <vt:lpstr>Slide 3</vt:lpstr>
      <vt:lpstr>Slide 4</vt:lpstr>
      <vt:lpstr>Slide 5</vt:lpstr>
      <vt:lpstr>Slide 6</vt:lpstr>
      <vt:lpstr>Slide 7</vt:lpstr>
      <vt:lpstr>This E-Book was created by…</vt:lpstr>
    </vt:vector>
  </TitlesOfParts>
  <Company>Montgomery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Boy Who Loved</dc:title>
  <dc:creator>kevin.culpepper</dc:creator>
  <cp:lastModifiedBy>kevin.culpepper</cp:lastModifiedBy>
  <cp:revision>286</cp:revision>
  <dcterms:created xsi:type="dcterms:W3CDTF">2012-11-29T20:27:58Z</dcterms:created>
  <dcterms:modified xsi:type="dcterms:W3CDTF">2015-11-05T20:19:08Z</dcterms:modified>
</cp:coreProperties>
</file>