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7" r:id="rId3"/>
    <p:sldId id="261" r:id="rId4"/>
    <p:sldId id="260" r:id="rId5"/>
    <p:sldId id="258" r:id="rId6"/>
    <p:sldId id="256" r:id="rId7"/>
    <p:sldId id="264" r:id="rId8"/>
    <p:sldId id="263" r:id="rId9"/>
    <p:sldId id="259" r:id="rId10"/>
    <p:sldId id="265" r:id="rId11"/>
  </p:sldIdLst>
  <p:sldSz cx="14630400" cy="9144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99FF33"/>
    <a:srgbClr val="33CC33"/>
    <a:srgbClr val="009900"/>
    <a:srgbClr val="006600"/>
    <a:srgbClr val="00B000"/>
    <a:srgbClr val="336600"/>
    <a:srgbClr val="00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062" y="-798"/>
      </p:cViewPr>
      <p:guideLst>
        <p:guide orient="horz" pos="2880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186282-B0E1-41FA-B9B2-A9329875FF6F}" type="datetimeFigureOut">
              <a:rPr lang="en-US"/>
              <a:pPr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4BAA17-3E06-4D5A-9623-20837BEAAE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1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B55771-4237-4F88-B96E-E5773625D614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/>
          </p:cNvPr>
          <p:cNvSpPr/>
          <p:nvPr userDrawn="1"/>
        </p:nvSpPr>
        <p:spPr bwMode="auto">
          <a:xfrm>
            <a:off x="13868400" y="85344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2839861"/>
            <a:ext cx="12436475" cy="19614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925" y="5182306"/>
            <a:ext cx="10242550" cy="233538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832B1-5442-46E7-A8F9-69470EAB1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366890"/>
            <a:ext cx="3290888" cy="78016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9" y="366890"/>
            <a:ext cx="9723437" cy="78016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A7BBB-83B0-4B09-B87C-8C26F9879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/>
          </p:cNvPr>
          <p:cNvSpPr/>
          <p:nvPr userDrawn="1"/>
        </p:nvSpPr>
        <p:spPr bwMode="auto">
          <a:xfrm>
            <a:off x="12801600" y="8458200"/>
            <a:ext cx="762000" cy="60960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5" name="Action Button: Forward or Next 4">
            <a:hlinkClick r:id="" action="ppaction://hlinkshowjump?jump=nextslide"/>
          </p:cNvPr>
          <p:cNvSpPr/>
          <p:nvPr userDrawn="1"/>
        </p:nvSpPr>
        <p:spPr bwMode="auto">
          <a:xfrm>
            <a:off x="13868400" y="84582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6" name="Action Button: Custom 5">
            <a:hlinkClick r:id="" action="ppaction://hlinkshowjump?jump=endshow"/>
          </p:cNvPr>
          <p:cNvSpPr/>
          <p:nvPr userDrawn="1"/>
        </p:nvSpPr>
        <p:spPr bwMode="auto">
          <a:xfrm>
            <a:off x="13487400" y="8458200"/>
            <a:ext cx="381000" cy="60960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E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N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875515"/>
            <a:ext cx="12436475" cy="18168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875265"/>
            <a:ext cx="12436475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0B7CE-09F8-4D94-BF17-2CA0894ED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2134306"/>
            <a:ext cx="6507162" cy="60342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1" y="2134306"/>
            <a:ext cx="6507163" cy="60342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8265B-106C-434E-A7AD-F8AA3C282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2046111"/>
            <a:ext cx="6464300" cy="853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899834"/>
            <a:ext cx="6464300" cy="52687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675" y="2046111"/>
            <a:ext cx="6465888" cy="853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675" y="2899834"/>
            <a:ext cx="6465888" cy="52687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D78C4-2FE5-4827-A3E9-B98C902B8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217FF-A4B4-4CF6-A996-DB29C56F0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01306-518E-4A3C-B7C5-9A2795BB6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63362"/>
            <a:ext cx="4813300" cy="15504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63" y="363361"/>
            <a:ext cx="8178800" cy="78052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1913821"/>
            <a:ext cx="4813300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F4B4-74EC-4B26-9784-1442F851B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26" y="6401154"/>
            <a:ext cx="8778875" cy="7549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026" y="816681"/>
            <a:ext cx="8778875" cy="54874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026" y="7156098"/>
            <a:ext cx="8778875" cy="1074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53F3E-8CE1-4C58-ACDA-785314491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1B0B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366713"/>
            <a:ext cx="13166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2133600"/>
            <a:ext cx="13166725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838" y="8328025"/>
            <a:ext cx="34131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l">
              <a:defRPr sz="20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9038" y="8328025"/>
            <a:ext cx="46323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438" y="8328025"/>
            <a:ext cx="34131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fld id="{78C9EB51-7528-4CC6-82FF-D4044F400B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90538" indent="-490538" algn="l" defTabSz="1306513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062038" indent="-409575" algn="l" defTabSz="1306513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Arial" charset="0"/>
          <a:cs typeface="+mn-cs"/>
        </a:defRPr>
      </a:lvl2pPr>
      <a:lvl3pPr marL="1633538" indent="-327025" algn="l" defTabSz="130651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Arial" charset="0"/>
          <a:cs typeface="+mn-cs"/>
        </a:defRPr>
      </a:lvl3pPr>
      <a:lvl4pPr marL="2286000" indent="-327025" algn="l" defTabSz="13065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Arial" charset="0"/>
          <a:cs typeface="+mn-cs"/>
        </a:defRPr>
      </a:lvl4pPr>
      <a:lvl5pPr marL="2938463" indent="-325438" algn="l" defTabSz="1306513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ea typeface="Arial" charset="0"/>
          <a:cs typeface="+mn-cs"/>
        </a:defRPr>
      </a:lvl5pPr>
      <a:lvl6pPr marL="3395663" indent="-325438" algn="l" defTabSz="1306513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cs typeface="+mn-cs"/>
        </a:defRPr>
      </a:lvl6pPr>
      <a:lvl7pPr marL="3852863" indent="-325438" algn="l" defTabSz="1306513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cs typeface="+mn-cs"/>
        </a:defRPr>
      </a:lvl7pPr>
      <a:lvl8pPr marL="4310063" indent="-325438" algn="l" defTabSz="1306513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cs typeface="+mn-cs"/>
        </a:defRPr>
      </a:lvl8pPr>
      <a:lvl9pPr marL="4767263" indent="-325438" algn="l" defTabSz="1306513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gif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F:\2Clou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42100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F:\2Clou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0650" y="1681163"/>
            <a:ext cx="5619750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Oval 5"/>
          <p:cNvSpPr>
            <a:spLocks noChangeArrowheads="1"/>
          </p:cNvSpPr>
          <p:nvPr/>
        </p:nvSpPr>
        <p:spPr bwMode="auto">
          <a:xfrm rot="-581028">
            <a:off x="5895975" y="6784975"/>
            <a:ext cx="12923838" cy="2336800"/>
          </a:xfrm>
          <a:prstGeom prst="ellipse">
            <a:avLst/>
          </a:prstGeom>
          <a:solidFill>
            <a:srgbClr val="009900"/>
          </a:solidFill>
          <a:ln w="12700">
            <a:solidFill>
              <a:srgbClr val="00B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HotAirBalloon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34600" y="2590800"/>
            <a:ext cx="25669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F:\1Cou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-577850"/>
            <a:ext cx="25908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14"/>
          <p:cNvGrpSpPr>
            <a:grpSpLocks/>
          </p:cNvGrpSpPr>
          <p:nvPr/>
        </p:nvGrpSpPr>
        <p:grpSpPr bwMode="auto">
          <a:xfrm>
            <a:off x="3810000" y="-508000"/>
            <a:ext cx="8001000" cy="2716213"/>
            <a:chOff x="4038600" y="0"/>
            <a:chExt cx="7219950" cy="2139356"/>
          </a:xfrm>
        </p:grpSpPr>
        <p:pic>
          <p:nvPicPr>
            <p:cNvPr id="14351" name="Picture 6" descr="F:\2Cloud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0400" y="0"/>
              <a:ext cx="4248150" cy="2139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6" descr="F:\2Cloud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038600" y="0"/>
              <a:ext cx="4210050" cy="2139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05400"/>
            <a:ext cx="6964363" cy="1524000"/>
          </a:xfrm>
        </p:spPr>
        <p:txBody>
          <a:bodyPr/>
          <a:lstStyle/>
          <a:p>
            <a:pPr algn="l"/>
            <a:r>
              <a:rPr lang="en-US" sz="8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Eras Bold ITC" pitchFamily="34" charset="0"/>
                <a:ea typeface="ＭＳ Ｐゴシック" pitchFamily="1" charset="-128"/>
              </a:rPr>
              <a:t>The Great Balloon Ride</a:t>
            </a:r>
          </a:p>
        </p:txBody>
      </p:sp>
      <p:sp>
        <p:nvSpPr>
          <p:cNvPr id="14345" name="Oval 13"/>
          <p:cNvSpPr>
            <a:spLocks noChangeArrowheads="1"/>
          </p:cNvSpPr>
          <p:nvPr/>
        </p:nvSpPr>
        <p:spPr bwMode="auto">
          <a:xfrm rot="168472">
            <a:off x="-3303588" y="6945313"/>
            <a:ext cx="12923838" cy="2336800"/>
          </a:xfrm>
          <a:prstGeom prst="ellipse">
            <a:avLst/>
          </a:prstGeom>
          <a:solidFill>
            <a:srgbClr val="009900"/>
          </a:solidFill>
          <a:ln w="12700">
            <a:solidFill>
              <a:srgbClr val="00B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Oval 6"/>
          <p:cNvSpPr>
            <a:spLocks noChangeArrowheads="1"/>
          </p:cNvSpPr>
          <p:nvPr/>
        </p:nvSpPr>
        <p:spPr bwMode="auto">
          <a:xfrm>
            <a:off x="-1219200" y="7823200"/>
            <a:ext cx="17556163" cy="2641600"/>
          </a:xfrm>
          <a:prstGeom prst="ellipse">
            <a:avLst/>
          </a:prstGeom>
          <a:solidFill>
            <a:srgbClr val="009900"/>
          </a:solidFill>
          <a:ln w="12700">
            <a:solidFill>
              <a:srgbClr val="00B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HotAirBalloo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133600"/>
            <a:ext cx="3429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ction Button: Forward or Next 19">
            <a:hlinkClick r:id="" action="ppaction://hlinkshowjump?jump=nextslide"/>
          </p:cNvPr>
          <p:cNvSpPr/>
          <p:nvPr/>
        </p:nvSpPr>
        <p:spPr bwMode="auto">
          <a:xfrm>
            <a:off x="7162800" y="84582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/>
          <p:nvPr/>
        </p:nvSpPr>
        <p:spPr bwMode="auto">
          <a:xfrm>
            <a:off x="7162800" y="8153400"/>
            <a:ext cx="762000" cy="304800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2.77778E-7 L -0.0026 -0.885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0.00034 C -0.01041 0.00556 -0.02061 0.01164 -0.04731 -0.01111 C -0.07389 -0.03402 -0.1339 -0.11406 -0.15929 -0.13645 C -0.18457 -0.15868 -0.16916 -0.11875 -0.19911 -0.14531 C -0.22884 -0.1717 -0.26389 -0.19062 -0.3393 -0.29704 C -0.41428 -0.4026 -0.5319 -0.59132 -0.65017 -0.78125 " pathEditMode="relative" rAng="-2621574" ptsTypes="a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" y="-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Mountain-Edit.png"/>
          <p:cNvPicPr>
            <a:picLocks noChangeAspect="1"/>
          </p:cNvPicPr>
          <p:nvPr/>
        </p:nvPicPr>
        <p:blipFill>
          <a:blip r:embed="rId2" cstate="print"/>
          <a:srcRect l="9756" r="8801"/>
          <a:stretch>
            <a:fillRect/>
          </a:stretch>
        </p:blipFill>
        <p:spPr>
          <a:xfrm>
            <a:off x="0" y="2743200"/>
            <a:ext cx="14630400" cy="4648200"/>
          </a:xfrm>
          <a:prstGeom prst="rect">
            <a:avLst/>
          </a:prstGeom>
        </p:spPr>
      </p:pic>
      <p:sp>
        <p:nvSpPr>
          <p:cNvPr id="5" name="Action Button: Back or Previous 4"/>
          <p:cNvSpPr/>
          <p:nvPr/>
        </p:nvSpPr>
        <p:spPr bwMode="auto">
          <a:xfrm>
            <a:off x="12649200" y="8305800"/>
            <a:ext cx="762000" cy="60960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6" name="Action Button: Forward or Next 5"/>
          <p:cNvSpPr/>
          <p:nvPr/>
        </p:nvSpPr>
        <p:spPr bwMode="auto">
          <a:xfrm>
            <a:off x="13716000" y="83058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7" name="Action Button: Custom 6"/>
          <p:cNvSpPr/>
          <p:nvPr/>
        </p:nvSpPr>
        <p:spPr bwMode="auto">
          <a:xfrm>
            <a:off x="13335000" y="8305800"/>
            <a:ext cx="381000" cy="60960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E</a:t>
            </a:r>
          </a:p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N</a:t>
            </a:r>
          </a:p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D</a:t>
            </a:r>
          </a:p>
        </p:txBody>
      </p:sp>
      <p:sp>
        <p:nvSpPr>
          <p:cNvPr id="8" name="Action Button: Back or Previous 7">
            <a:hlinkClick r:id="" action="ppaction://hlinkshowjump?jump=previousslide"/>
          </p:cNvPr>
          <p:cNvSpPr/>
          <p:nvPr/>
        </p:nvSpPr>
        <p:spPr bwMode="auto">
          <a:xfrm>
            <a:off x="12649200" y="8305800"/>
            <a:ext cx="762000" cy="60960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9" name="Action Button: Forward or Next 8">
            <a:hlinkClick r:id="" action="ppaction://hlinkshowjump?jump=nextslide"/>
          </p:cNvPr>
          <p:cNvSpPr/>
          <p:nvPr/>
        </p:nvSpPr>
        <p:spPr bwMode="auto">
          <a:xfrm>
            <a:off x="13716000" y="83058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10" name="Action Button: Custom 9">
            <a:hlinkClick r:id="" action="ppaction://hlinkshowjump?jump=endshow"/>
          </p:cNvPr>
          <p:cNvSpPr/>
          <p:nvPr/>
        </p:nvSpPr>
        <p:spPr bwMode="auto">
          <a:xfrm>
            <a:off x="13335000" y="8305800"/>
            <a:ext cx="381000" cy="60960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E</a:t>
            </a:r>
          </a:p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N</a:t>
            </a:r>
          </a:p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D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981200" y="5867400"/>
            <a:ext cx="8229600" cy="1981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-4648200" y="6121400"/>
            <a:ext cx="18516600" cy="264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-1219200" y="7823200"/>
            <a:ext cx="17556163" cy="264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 rot="-581028">
            <a:off x="714020" y="7065901"/>
            <a:ext cx="17951046" cy="34874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darkcloud.png"/>
          <p:cNvPicPr>
            <a:picLocks noChangeAspect="1"/>
          </p:cNvPicPr>
          <p:nvPr/>
        </p:nvPicPr>
        <p:blipFill>
          <a:blip r:embed="rId3" cstate="print">
            <a:lum bright="33000" contrast="76000"/>
          </a:blip>
          <a:stretch>
            <a:fillRect/>
          </a:stretch>
        </p:blipFill>
        <p:spPr>
          <a:xfrm rot="21114795">
            <a:off x="-446075" y="424368"/>
            <a:ext cx="6151925" cy="1676400"/>
          </a:xfrm>
          <a:prstGeom prst="rect">
            <a:avLst/>
          </a:prstGeom>
        </p:spPr>
      </p:pic>
      <p:pic>
        <p:nvPicPr>
          <p:cNvPr id="16" name="Picture 15" descr="darkcloud.png"/>
          <p:cNvPicPr>
            <a:picLocks noChangeAspect="1"/>
          </p:cNvPicPr>
          <p:nvPr/>
        </p:nvPicPr>
        <p:blipFill>
          <a:blip r:embed="rId3" cstate="print">
            <a:lum bright="33000" contrast="76000"/>
          </a:blip>
          <a:stretch>
            <a:fillRect/>
          </a:stretch>
        </p:blipFill>
        <p:spPr>
          <a:xfrm flipH="1">
            <a:off x="7620000" y="-304800"/>
            <a:ext cx="8027565" cy="2187512"/>
          </a:xfrm>
          <a:prstGeom prst="rect">
            <a:avLst/>
          </a:prstGeom>
        </p:spPr>
      </p:pic>
      <p:pic>
        <p:nvPicPr>
          <p:cNvPr id="17" name="Picture 16" descr="darkcloud.png"/>
          <p:cNvPicPr>
            <a:picLocks noChangeAspect="1"/>
          </p:cNvPicPr>
          <p:nvPr/>
        </p:nvPicPr>
        <p:blipFill>
          <a:blip r:embed="rId3" cstate="print">
            <a:lum bright="35000" contrast="100000"/>
          </a:blip>
          <a:stretch>
            <a:fillRect/>
          </a:stretch>
        </p:blipFill>
        <p:spPr>
          <a:xfrm>
            <a:off x="4648200" y="0"/>
            <a:ext cx="3810000" cy="1038225"/>
          </a:xfrm>
          <a:prstGeom prst="rect">
            <a:avLst/>
          </a:prstGeom>
        </p:spPr>
      </p:pic>
      <p:sp>
        <p:nvSpPr>
          <p:cNvPr id="18" name="Action Button: Back or Previous 17">
            <a:hlinkClick r:id="" action="ppaction://hlinkshowjump?jump=previousslide"/>
          </p:cNvPr>
          <p:cNvSpPr/>
          <p:nvPr/>
        </p:nvSpPr>
        <p:spPr bwMode="auto">
          <a:xfrm>
            <a:off x="12801600" y="8458200"/>
            <a:ext cx="762000" cy="60960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19" name="Action Button: Forward or Next 18">
            <a:hlinkClick r:id="" action="ppaction://hlinkshowjump?jump=nextslide"/>
          </p:cNvPr>
          <p:cNvSpPr/>
          <p:nvPr/>
        </p:nvSpPr>
        <p:spPr bwMode="auto">
          <a:xfrm>
            <a:off x="13868400" y="84582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20" name="Action Button: Custom 19">
            <a:hlinkClick r:id="" action="ppaction://hlinkshowjump?jump=endshow"/>
          </p:cNvPr>
          <p:cNvSpPr/>
          <p:nvPr/>
        </p:nvSpPr>
        <p:spPr bwMode="auto">
          <a:xfrm>
            <a:off x="13487400" y="8458200"/>
            <a:ext cx="381000" cy="60960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E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N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6111" t="30444" r="31667" b="30444"/>
          <a:stretch>
            <a:fillRect/>
          </a:stretch>
        </p:blipFill>
        <p:spPr bwMode="auto">
          <a:xfrm>
            <a:off x="15011400" y="2743200"/>
            <a:ext cx="5105400" cy="29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4267200" y="3581400"/>
            <a:ext cx="6324600" cy="4960470"/>
            <a:chOff x="4267200" y="3581400"/>
            <a:chExt cx="6324600" cy="4960470"/>
          </a:xfrm>
        </p:grpSpPr>
        <p:pic>
          <p:nvPicPr>
            <p:cNvPr id="23" name="Picture 22" descr="cameraback.bmp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33" r="4000" b="8571"/>
            <a:stretch>
              <a:fillRect/>
            </a:stretch>
          </p:blipFill>
          <p:spPr>
            <a:xfrm>
              <a:off x="4267200" y="3581400"/>
              <a:ext cx="6324600" cy="4960470"/>
            </a:xfrm>
            <a:prstGeom prst="rect">
              <a:avLst/>
            </a:prstGeom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6111" t="30444" r="32778" b="37346"/>
            <a:stretch>
              <a:fillRect/>
            </a:stretch>
          </p:blipFill>
          <p:spPr bwMode="auto">
            <a:xfrm>
              <a:off x="5257800" y="5943600"/>
              <a:ext cx="28194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Action Button: Custom 24">
            <a:hlinkClick r:id="rId6" action="ppaction://hlinksldjump" highlightClick="1"/>
          </p:cNvPr>
          <p:cNvSpPr/>
          <p:nvPr/>
        </p:nvSpPr>
        <p:spPr bwMode="auto">
          <a:xfrm>
            <a:off x="5943600" y="6629400"/>
            <a:ext cx="1371600" cy="609600"/>
          </a:xfrm>
          <a:prstGeom prst="actionButtonBlan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See Your</a:t>
            </a:r>
          </a:p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Picture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F:\2Clou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42100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F:\2Clou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16138"/>
            <a:ext cx="42100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F:\2Clou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0650" y="1681163"/>
            <a:ext cx="5619750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-1828800" y="6180138"/>
            <a:ext cx="19142075" cy="3251200"/>
          </a:xfrm>
          <a:prstGeom prst="ellipse">
            <a:avLst/>
          </a:prstGeom>
          <a:solidFill>
            <a:srgbClr val="009900"/>
          </a:solidFill>
          <a:ln w="12700">
            <a:solidFill>
              <a:srgbClr val="00B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 rot="-581028">
            <a:off x="5608638" y="6299200"/>
            <a:ext cx="12923837" cy="2336800"/>
          </a:xfrm>
          <a:prstGeom prst="ellipse">
            <a:avLst/>
          </a:prstGeom>
          <a:solidFill>
            <a:srgbClr val="009900"/>
          </a:solidFill>
          <a:ln w="12700">
            <a:solidFill>
              <a:srgbClr val="00B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-1219200" y="7823200"/>
            <a:ext cx="17556163" cy="2641600"/>
          </a:xfrm>
          <a:prstGeom prst="ellipse">
            <a:avLst/>
          </a:prstGeom>
          <a:solidFill>
            <a:srgbClr val="009900"/>
          </a:solidFill>
          <a:ln w="12700">
            <a:solidFill>
              <a:srgbClr val="00B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RainbowHotAi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1892">
            <a:off x="6276975" y="4819650"/>
            <a:ext cx="2895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otAirBallo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963863"/>
            <a:ext cx="3429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otAirBalloon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06200" y="2878138"/>
            <a:ext cx="312420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otAirBalloon3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3132138"/>
            <a:ext cx="25669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otAirBalloon4.png"/>
          <p:cNvPicPr>
            <a:picLocks noChangeAspect="1"/>
          </p:cNvPicPr>
          <p:nvPr/>
        </p:nvPicPr>
        <p:blipFill>
          <a:blip r:embed="rId8" cstate="print"/>
          <a:srcRect l="38857" t="7843" b="8498"/>
          <a:stretch>
            <a:fillRect/>
          </a:stretch>
        </p:blipFill>
        <p:spPr bwMode="auto">
          <a:xfrm>
            <a:off x="0" y="4487863"/>
            <a:ext cx="20383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5" descr="F:\1Cou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-577850"/>
            <a:ext cx="25908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3810000" y="-508000"/>
            <a:ext cx="8001000" cy="2716213"/>
            <a:chOff x="4038600" y="0"/>
            <a:chExt cx="7219950" cy="2139356"/>
          </a:xfrm>
        </p:grpSpPr>
        <p:pic>
          <p:nvPicPr>
            <p:cNvPr id="15391" name="Picture 6" descr="F:\2Cloud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0400" y="0"/>
              <a:ext cx="4248150" cy="2139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2" name="Picture 6" descr="F:\2Cloud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038600" y="0"/>
              <a:ext cx="4210050" cy="2139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75" name="Picture 5" descr="F:\1Cou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44400" y="-592138"/>
            <a:ext cx="22860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Plane1.gif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81200" y="4343400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731838" y="6232525"/>
            <a:ext cx="13166725" cy="1768475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Eras Bold ITC" pitchFamily="34" charset="0"/>
                <a:ea typeface="ＭＳ Ｐゴシック" pitchFamily="1" charset="-128"/>
              </a:rPr>
              <a:t>One of my favorite things I have ever done was to ride in a HOT AIR BALLOON.</a:t>
            </a:r>
          </a:p>
        </p:txBody>
      </p:sp>
      <p:pic>
        <p:nvPicPr>
          <p:cNvPr id="5147" name="Picture 23" descr="balloon_flights.png"/>
          <p:cNvPicPr>
            <a:picLocks noChangeAspect="1"/>
          </p:cNvPicPr>
          <p:nvPr/>
        </p:nvPicPr>
        <p:blipFill>
          <a:blip r:embed="rId12" cstate="print"/>
          <a:srcRect l="46506"/>
          <a:stretch>
            <a:fillRect/>
          </a:stretch>
        </p:blipFill>
        <p:spPr bwMode="auto">
          <a:xfrm>
            <a:off x="1447800" y="1447800"/>
            <a:ext cx="2717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ction Button: Custom 24"/>
          <p:cNvSpPr/>
          <p:nvPr/>
        </p:nvSpPr>
        <p:spPr bwMode="auto">
          <a:xfrm>
            <a:off x="11353800" y="8763000"/>
            <a:ext cx="1295400" cy="304800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defTabSz="1306513"/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UP, UP, &amp; Away</a:t>
            </a:r>
          </a:p>
        </p:txBody>
      </p:sp>
      <p:sp>
        <p:nvSpPr>
          <p:cNvPr id="26" name="Action Button: Back or Previous 25">
            <a:hlinkClick r:id="" action="ppaction://hlinkshowjump?jump=previousslide"/>
          </p:cNvPr>
          <p:cNvSpPr/>
          <p:nvPr/>
        </p:nvSpPr>
        <p:spPr bwMode="auto">
          <a:xfrm>
            <a:off x="12801600" y="8458200"/>
            <a:ext cx="762000" cy="60960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27" name="Action Button: Forward or Next 26">
            <a:hlinkClick r:id="" action="ppaction://hlinkshowjump?jump=nextslide"/>
          </p:cNvPr>
          <p:cNvSpPr/>
          <p:nvPr/>
        </p:nvSpPr>
        <p:spPr bwMode="auto">
          <a:xfrm>
            <a:off x="13868400" y="84582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28" name="Action Button: Custom 27">
            <a:hlinkClick r:id="" action="ppaction://hlinkshowjump?jump=endshow"/>
          </p:cNvPr>
          <p:cNvSpPr/>
          <p:nvPr/>
        </p:nvSpPr>
        <p:spPr bwMode="auto">
          <a:xfrm>
            <a:off x="13487400" y="8458200"/>
            <a:ext cx="381000" cy="60960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E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N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77778E-7 L -0.0026 -0.885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C 0.04416 -0.07176 0.08843 -0.14333 0.15245 -0.15992 C 0.21658 -0.17651 0.30165 -0.0517 0.38422 -0.09935 C 0.4668 -0.14699 0.56945 -0.33083 0.64746 -0.4456 C 0.72537 -0.56019 0.81662 -0.73013 0.85222 -0.78704 " pathEditMode="relative" rAng="0" ptsTypes="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-0.02648 -0.00926 -0.05295 -0.01833 -0.07194 -0.04225 C -0.09104 -0.06617 -0.102 -0.09105 -0.11458 -0.14333 C -0.12706 -0.19599 -0.13965 -0.23592 -0.14703 -0.35783 C -0.15441 -0.47994 -0.15668 -0.67728 -0.15885 -0.875 " pathEditMode="relative" rAng="0" ptsTypes="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4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61111E-6 C -0.01009 -0.0059 -0.02007 -0.01163 -0.02951 -0.04965 C -0.03884 -0.08732 -0.04763 -0.19027 -0.0562 -0.22673 C -0.06488 -0.26319 -0.07107 -0.225 -0.08116 -0.26823 C -0.09125 -0.31145 -0.1084 -0.35468 -0.11686 -0.48698 C -0.12543 -0.61892 -0.12879 -0.83958 -0.13216 -1.06059 " pathEditMode="relative" rAng="0" ptsTypes="aaaa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5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0087 -0.6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9.87654E-7 C -0.01812 -0.0218 -0.03613 -0.04321 -0.05045 -0.10127 C -0.06477 -0.15934 -0.0842 -0.26447 -0.08604 -0.34722 C -0.08789 -0.42978 -0.04861 -0.4701 -0.06152 -0.59761 C -0.07443 -0.72492 -0.11892 -0.9184 -0.16341 -1.11188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5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17 C 0.14225 0.0125 0.28548 0.02535 0.43706 -0.04809 C 0.58897 -0.12101 0.78874 -0.3783 0.90994 -0.43906 C 1.03147 -0.49965 1.10937 -0.41753 1.16515 -0.41215 C 1.22092 -0.4066 1.23285 -0.40608 1.24479 -0.40573 " pathEditMode="relative" rAng="0" ptsTypes="aaaaA"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-2209800" y="-1143000"/>
            <a:ext cx="25222200" cy="10964863"/>
            <a:chOff x="2438400" y="1905000"/>
            <a:chExt cx="21259800" cy="5638800"/>
          </a:xfrm>
        </p:grpSpPr>
        <p:grpSp>
          <p:nvGrpSpPr>
            <p:cNvPr id="16407" name="Group 17"/>
            <p:cNvGrpSpPr>
              <a:grpSpLocks/>
            </p:cNvGrpSpPr>
            <p:nvPr/>
          </p:nvGrpSpPr>
          <p:grpSpPr bwMode="auto">
            <a:xfrm>
              <a:off x="2438400" y="1905000"/>
              <a:ext cx="15316200" cy="5638800"/>
              <a:chOff x="4953000" y="2057400"/>
              <a:chExt cx="15316200" cy="5638800"/>
            </a:xfrm>
          </p:grpSpPr>
          <p:pic>
            <p:nvPicPr>
              <p:cNvPr id="1640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2777" t="24001" r="6667" b="10222"/>
              <a:stretch>
                <a:fillRect/>
              </a:stretch>
            </p:blipFill>
            <p:spPr bwMode="auto">
              <a:xfrm>
                <a:off x="4953000" y="2057400"/>
                <a:ext cx="8305800" cy="56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2777" t="25111" r="6667" b="9111"/>
              <a:stretch>
                <a:fillRect/>
              </a:stretch>
            </p:blipFill>
            <p:spPr bwMode="auto">
              <a:xfrm>
                <a:off x="11963400" y="2057400"/>
                <a:ext cx="8305800" cy="56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40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32777" t="23334" r="6111" b="10889"/>
            <a:stretch>
              <a:fillRect/>
            </a:stretch>
          </p:blipFill>
          <p:spPr bwMode="auto">
            <a:xfrm>
              <a:off x="15316200" y="1905000"/>
              <a:ext cx="8382000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22" descr="Clou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0400" y="-5105400"/>
            <a:ext cx="14630400" cy="830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loud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49000" y="-838200"/>
            <a:ext cx="15392400" cy="830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loud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0" y="1371600"/>
            <a:ext cx="15392400" cy="92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lou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731813" flipH="1" flipV="1">
            <a:off x="5160963" y="3662363"/>
            <a:ext cx="15392400" cy="866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loud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2522538"/>
            <a:ext cx="14630400" cy="829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Cloud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876800" y="2209800"/>
            <a:ext cx="14630400" cy="829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Cloud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-2895600"/>
            <a:ext cx="14630400" cy="829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F:\1Cou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839427">
            <a:off x="-5197475" y="-3725863"/>
            <a:ext cx="13871575" cy="976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F:\1Cou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5486400"/>
            <a:ext cx="12649200" cy="841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ction Button: Custom 21">
            <a:hlinkClick r:id="" action="ppaction://noaction" highlightClick="1"/>
          </p:cNvPr>
          <p:cNvSpPr/>
          <p:nvPr/>
        </p:nvSpPr>
        <p:spPr bwMode="auto">
          <a:xfrm>
            <a:off x="6705600" y="3810000"/>
            <a:ext cx="2590800" cy="1185863"/>
          </a:xfrm>
          <a:prstGeom prst="actionButtonBlank">
            <a:avLst/>
          </a:prstGeom>
          <a:solidFill>
            <a:schemeClr val="accent1">
              <a:alpha val="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1306513"/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lbertus Extra Bold" pitchFamily="34" charset="0"/>
                <a:ea typeface="Adobe Gothic Std B" pitchFamily="34" charset="-128"/>
              </a:rPr>
              <a:t>My House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7200" y="6156325"/>
            <a:ext cx="1389856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marL="490538" indent="-490538" algn="l" defTabSz="1306513" eaLnBrk="0" hangingPunct="0">
              <a:spcBef>
                <a:spcPct val="20000"/>
              </a:spcBef>
              <a:defRPr/>
            </a:pPr>
            <a:r>
              <a:rPr lang="en-US" sz="4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n-ea"/>
              </a:rPr>
              <a:t>I was able to see my neighborhood and my house.</a:t>
            </a:r>
            <a:endParaRPr lang="en-US" sz="4600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6172200"/>
            <a:ext cx="13898563" cy="17684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n-ea"/>
              </a:rPr>
              <a:t>I was able to see my neighborhood and my house.</a:t>
            </a:r>
            <a:endParaRPr lang="en-US" dirty="0">
              <a:ea typeface="+mn-ea"/>
            </a:endParaRPr>
          </a:p>
        </p:txBody>
      </p:sp>
      <p:sp>
        <p:nvSpPr>
          <p:cNvPr id="32" name="Action Button: Back or Previous 31">
            <a:hlinkClick r:id="" action="ppaction://hlinkshowjump?jump=previousslide"/>
          </p:cNvPr>
          <p:cNvSpPr/>
          <p:nvPr/>
        </p:nvSpPr>
        <p:spPr bwMode="auto">
          <a:xfrm>
            <a:off x="12801600" y="8458200"/>
            <a:ext cx="762000" cy="60960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33" name="Action Button: Forward or Next 32">
            <a:hlinkClick r:id="" action="ppaction://hlinkshowjump?jump=nextslide"/>
          </p:cNvPr>
          <p:cNvSpPr/>
          <p:nvPr/>
        </p:nvSpPr>
        <p:spPr bwMode="auto">
          <a:xfrm>
            <a:off x="13868400" y="84582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34" name="Action Button: Custom 33">
            <a:hlinkClick r:id="" action="ppaction://hlinkshowjump?jump=endshow"/>
          </p:cNvPr>
          <p:cNvSpPr/>
          <p:nvPr/>
        </p:nvSpPr>
        <p:spPr bwMode="auto">
          <a:xfrm>
            <a:off x="13487400" y="8458200"/>
            <a:ext cx="381000" cy="60960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E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N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 L -0.5 0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F:\2Clou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2100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F:\2Clou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2100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statueofliberty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267075"/>
            <a:ext cx="1868961" cy="3590925"/>
          </a:xfrm>
          <a:prstGeom prst="rect">
            <a:avLst/>
          </a:prstGeom>
        </p:spPr>
      </p:pic>
      <p:pic>
        <p:nvPicPr>
          <p:cNvPr id="20" name="Picture 19" descr="EiffelTower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429000"/>
            <a:ext cx="162242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BigBen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6635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  <p:pic>
        <p:nvPicPr>
          <p:cNvPr id="17415" name="Picture 6" descr="F:\2Cloud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72600" y="1447800"/>
            <a:ext cx="5619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Oval 4"/>
          <p:cNvSpPr>
            <a:spLocks noChangeArrowheads="1"/>
          </p:cNvSpPr>
          <p:nvPr/>
        </p:nvSpPr>
        <p:spPr bwMode="auto">
          <a:xfrm>
            <a:off x="-1828800" y="6180138"/>
            <a:ext cx="19142075" cy="3251200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5"/>
          <p:cNvSpPr>
            <a:spLocks noChangeArrowheads="1"/>
          </p:cNvSpPr>
          <p:nvPr/>
        </p:nvSpPr>
        <p:spPr bwMode="auto">
          <a:xfrm rot="-208550">
            <a:off x="5608638" y="6299200"/>
            <a:ext cx="12923837" cy="2336800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Oval 6"/>
          <p:cNvSpPr>
            <a:spLocks noChangeArrowheads="1"/>
          </p:cNvSpPr>
          <p:nvPr/>
        </p:nvSpPr>
        <p:spPr bwMode="auto">
          <a:xfrm>
            <a:off x="-1219200" y="7823200"/>
            <a:ext cx="17556163" cy="2641600"/>
          </a:xfrm>
          <a:prstGeom prst="ellipse">
            <a:avLst/>
          </a:prstGeom>
          <a:solidFill>
            <a:srgbClr val="99FF33"/>
          </a:solidFill>
          <a:ln w="12700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20" name="Picture 5" descr="F:\1Cou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-577850"/>
            <a:ext cx="25908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5" descr="F:\1Cou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582400" y="-592138"/>
            <a:ext cx="30480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balloon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600200" y="609600"/>
            <a:ext cx="874712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leaning_tower_of_pisa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20200" y="4648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wallofchina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0866" t="27658" r="2209" b="4185"/>
          <a:stretch>
            <a:fillRect/>
          </a:stretch>
        </p:blipFill>
        <p:spPr bwMode="auto">
          <a:xfrm>
            <a:off x="11582400" y="5562600"/>
            <a:ext cx="6705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28600" y="6172200"/>
            <a:ext cx="12801600" cy="17684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n-ea"/>
              </a:rPr>
              <a:t>It was the most exciting thing traveling high in the air through the sky.  I could see everything around the world.</a:t>
            </a:r>
            <a:endParaRPr lang="en-US" dirty="0">
              <a:ea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0" y="2819400"/>
            <a:ext cx="29718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London, England</a:t>
            </a:r>
          </a:p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Big Ben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38800" y="4343400"/>
            <a:ext cx="29718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Paris, France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Eiffel Tower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20200" y="3810000"/>
            <a:ext cx="40386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Pisa, Italy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Leaning Tower of Pisa</a:t>
            </a:r>
          </a:p>
        </p:txBody>
      </p:sp>
      <p:sp>
        <p:nvSpPr>
          <p:cNvPr id="39" name="TextBox 38"/>
          <p:cNvSpPr txBox="1"/>
          <p:nvPr/>
        </p:nvSpPr>
        <p:spPr>
          <a:xfrm rot="21134310">
            <a:off x="10577513" y="5222875"/>
            <a:ext cx="4038600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The Great Wall of China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6172200" y="8458200"/>
            <a:ext cx="2133600" cy="533400"/>
          </a:xfrm>
          <a:prstGeom prst="roundRect">
            <a:avLst/>
          </a:prstGeom>
          <a:solidFill>
            <a:srgbClr val="33CC33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defTabSz="1306513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MT" pitchFamily="34" charset="0"/>
                <a:ea typeface="ＭＳ Ｐゴシック" pitchFamily="1" charset="-128"/>
              </a:rPr>
              <a:t>See The World</a:t>
            </a:r>
          </a:p>
        </p:txBody>
      </p:sp>
      <p:sp>
        <p:nvSpPr>
          <p:cNvPr id="32" name="Action Button: Back or Previous 31">
            <a:hlinkClick r:id="" action="ppaction://hlinkshowjump?jump=previousslide"/>
          </p:cNvPr>
          <p:cNvSpPr/>
          <p:nvPr/>
        </p:nvSpPr>
        <p:spPr bwMode="auto">
          <a:xfrm>
            <a:off x="12801600" y="8458200"/>
            <a:ext cx="762000" cy="60960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33" name="Action Button: Forward or Next 32">
            <a:hlinkClick r:id="" action="ppaction://hlinkshowjump?jump=nextslide"/>
          </p:cNvPr>
          <p:cNvSpPr/>
          <p:nvPr/>
        </p:nvSpPr>
        <p:spPr bwMode="auto">
          <a:xfrm>
            <a:off x="13868400" y="84582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34" name="Action Button: Custom 33">
            <a:hlinkClick r:id="" action="ppaction://hlinkshowjump?jump=endshow"/>
          </p:cNvPr>
          <p:cNvSpPr/>
          <p:nvPr/>
        </p:nvSpPr>
        <p:spPr bwMode="auto">
          <a:xfrm>
            <a:off x="13487400" y="8458200"/>
            <a:ext cx="381000" cy="60960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E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N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43000" y="5097959"/>
            <a:ext cx="3124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New York Harbor, U.S.</a:t>
            </a:r>
            <a:endParaRPr lang="en-US" sz="2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/>
            <a:r>
              <a:rPr lang="en-US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Statue of Liberty</a:t>
            </a:r>
            <a:endParaRPr lang="en-US" sz="2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7421" name="Group 17"/>
          <p:cNvGrpSpPr>
            <a:grpSpLocks/>
          </p:cNvGrpSpPr>
          <p:nvPr/>
        </p:nvGrpSpPr>
        <p:grpSpPr bwMode="auto">
          <a:xfrm>
            <a:off x="3810000" y="-508000"/>
            <a:ext cx="8001000" cy="2716213"/>
            <a:chOff x="4038600" y="0"/>
            <a:chExt cx="7219950" cy="2139356"/>
          </a:xfrm>
        </p:grpSpPr>
        <p:pic>
          <p:nvPicPr>
            <p:cNvPr id="17452" name="Picture 6" descr="F:\2Clouds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10400" y="0"/>
              <a:ext cx="4248150" cy="2139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3" name="Picture 6" descr="F:\2Clouds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4038600" y="0"/>
              <a:ext cx="4210050" cy="2139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 descr="HotAirBalloo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429000" y="838200"/>
            <a:ext cx="3429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1 L 0.40886 -0.1388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86 -0.13889 L 0.70052 -0.23148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0.23148 L 0.96615 -0.31481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4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6615 -0.31481 L 1.34636 -0.30556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88889E-6 L 0.50131 -0.04341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131 -0.04341 L 1.01693 -0.21007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0"/>
            </a:gs>
            <a:gs pos="50000">
              <a:srgbClr val="000040"/>
            </a:gs>
            <a:gs pos="50000">
              <a:srgbClr val="400040"/>
            </a:gs>
            <a:gs pos="73000">
              <a:srgbClr val="00000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FullMo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34800" y="0"/>
            <a:ext cx="1801805" cy="1780572"/>
          </a:xfrm>
          <a:prstGeom prst="rect">
            <a:avLst/>
          </a:prstGeom>
        </p:spPr>
      </p:pic>
      <p:pic>
        <p:nvPicPr>
          <p:cNvPr id="30" name="Picture 29" descr="darkcloud.png"/>
          <p:cNvPicPr>
            <a:picLocks noChangeAspect="1"/>
          </p:cNvPicPr>
          <p:nvPr/>
        </p:nvPicPr>
        <p:blipFill>
          <a:blip r:embed="rId3" cstate="print">
            <a:lum bright="-10000" contrast="-14000"/>
          </a:blip>
          <a:stretch>
            <a:fillRect/>
          </a:stretch>
        </p:blipFill>
        <p:spPr>
          <a:xfrm flipH="1">
            <a:off x="6553200" y="228600"/>
            <a:ext cx="8668624" cy="2362200"/>
          </a:xfrm>
          <a:prstGeom prst="rect">
            <a:avLst/>
          </a:prstGeom>
        </p:spPr>
      </p:pic>
      <p:sp>
        <p:nvSpPr>
          <p:cNvPr id="19459" name="Oval 4"/>
          <p:cNvSpPr>
            <a:spLocks noChangeArrowheads="1"/>
          </p:cNvSpPr>
          <p:nvPr/>
        </p:nvSpPr>
        <p:spPr bwMode="auto">
          <a:xfrm>
            <a:off x="-1828800" y="6096000"/>
            <a:ext cx="19142075" cy="3251200"/>
          </a:xfrm>
          <a:prstGeom prst="ellipse">
            <a:avLst/>
          </a:prstGeom>
          <a:solidFill>
            <a:srgbClr val="003300"/>
          </a:solidFill>
          <a:ln w="127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 rot="21160679">
            <a:off x="5887414" y="6452817"/>
            <a:ext cx="12923837" cy="2336800"/>
          </a:xfrm>
          <a:prstGeom prst="ellipse">
            <a:avLst/>
          </a:prstGeom>
          <a:solidFill>
            <a:srgbClr val="003300"/>
          </a:solidFill>
          <a:ln w="127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Oval 6"/>
          <p:cNvSpPr>
            <a:spLocks noChangeArrowheads="1"/>
          </p:cNvSpPr>
          <p:nvPr/>
        </p:nvSpPr>
        <p:spPr bwMode="auto">
          <a:xfrm>
            <a:off x="-1219200" y="7823200"/>
            <a:ext cx="17556163" cy="2641600"/>
          </a:xfrm>
          <a:prstGeom prst="ellipse">
            <a:avLst/>
          </a:prstGeom>
          <a:solidFill>
            <a:srgbClr val="003300"/>
          </a:solidFill>
          <a:ln w="127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4-Point Star 9"/>
          <p:cNvSpPr>
            <a:spLocks noChangeArrowheads="1"/>
          </p:cNvSpPr>
          <p:nvPr/>
        </p:nvSpPr>
        <p:spPr bwMode="auto">
          <a:xfrm>
            <a:off x="6553200" y="3657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6172200"/>
            <a:ext cx="12801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marL="490538" indent="-490538" algn="l" defTabSz="1306513" eaLnBrk="0" hangingPunct="0">
              <a:spcBef>
                <a:spcPct val="20000"/>
              </a:spcBef>
              <a:defRPr/>
            </a:pPr>
            <a:r>
              <a:rPr lang="en-US" sz="4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n-ea"/>
              </a:rPr>
              <a:t>The </a:t>
            </a:r>
            <a:r>
              <a:rPr lang="en-US" sz="4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n-ea"/>
              </a:rPr>
              <a:t>stars </a:t>
            </a:r>
            <a:r>
              <a:rPr lang="en-US" sz="4800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n-ea"/>
              </a:rPr>
              <a:t>sparkled so </a:t>
            </a:r>
            <a:r>
              <a:rPr lang="en-US" sz="4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n-ea"/>
              </a:rPr>
              <a:t>bright as we flew through the night. </a:t>
            </a:r>
            <a:endParaRPr lang="en-US" sz="4600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2" name="4-Point Star 11"/>
          <p:cNvSpPr>
            <a:spLocks noChangeArrowheads="1"/>
          </p:cNvSpPr>
          <p:nvPr/>
        </p:nvSpPr>
        <p:spPr bwMode="auto">
          <a:xfrm>
            <a:off x="11125200" y="3657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  <p:sp>
        <p:nvSpPr>
          <p:cNvPr id="13" name="4-Point Star 12"/>
          <p:cNvSpPr>
            <a:spLocks noChangeArrowheads="1"/>
          </p:cNvSpPr>
          <p:nvPr/>
        </p:nvSpPr>
        <p:spPr bwMode="auto">
          <a:xfrm>
            <a:off x="13716000" y="533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  <p:sp>
        <p:nvSpPr>
          <p:cNvPr id="14" name="4-Point Star 13"/>
          <p:cNvSpPr>
            <a:spLocks noChangeArrowheads="1"/>
          </p:cNvSpPr>
          <p:nvPr/>
        </p:nvSpPr>
        <p:spPr bwMode="auto">
          <a:xfrm>
            <a:off x="7467600" y="33528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  <p:sp>
        <p:nvSpPr>
          <p:cNvPr id="15" name="4-Point Star 14"/>
          <p:cNvSpPr>
            <a:spLocks noChangeArrowheads="1"/>
          </p:cNvSpPr>
          <p:nvPr/>
        </p:nvSpPr>
        <p:spPr bwMode="auto">
          <a:xfrm>
            <a:off x="3048000" y="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  <p:sp>
        <p:nvSpPr>
          <p:cNvPr id="16" name="4-Point Star 15"/>
          <p:cNvSpPr>
            <a:spLocks noChangeArrowheads="1"/>
          </p:cNvSpPr>
          <p:nvPr/>
        </p:nvSpPr>
        <p:spPr bwMode="auto">
          <a:xfrm>
            <a:off x="6096000" y="12192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  <p:sp>
        <p:nvSpPr>
          <p:cNvPr id="17" name="4-Point Star 16"/>
          <p:cNvSpPr>
            <a:spLocks noChangeArrowheads="1"/>
          </p:cNvSpPr>
          <p:nvPr/>
        </p:nvSpPr>
        <p:spPr bwMode="auto">
          <a:xfrm>
            <a:off x="5715000" y="3048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  <p:sp>
        <p:nvSpPr>
          <p:cNvPr id="18" name="4-Point Star 17"/>
          <p:cNvSpPr>
            <a:spLocks noChangeArrowheads="1"/>
          </p:cNvSpPr>
          <p:nvPr/>
        </p:nvSpPr>
        <p:spPr bwMode="auto">
          <a:xfrm>
            <a:off x="3581400" y="3810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  <p:sp>
        <p:nvSpPr>
          <p:cNvPr id="19" name="4-Point Star 18"/>
          <p:cNvSpPr>
            <a:spLocks noChangeArrowheads="1"/>
          </p:cNvSpPr>
          <p:nvPr/>
        </p:nvSpPr>
        <p:spPr bwMode="auto">
          <a:xfrm>
            <a:off x="2667000" y="2514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  <p:sp>
        <p:nvSpPr>
          <p:cNvPr id="20" name="4-Point Star 19"/>
          <p:cNvSpPr>
            <a:spLocks noChangeArrowheads="1"/>
          </p:cNvSpPr>
          <p:nvPr/>
        </p:nvSpPr>
        <p:spPr bwMode="auto">
          <a:xfrm>
            <a:off x="10287000" y="27432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  <p:sp>
        <p:nvSpPr>
          <p:cNvPr id="21" name="4-Point Star 20"/>
          <p:cNvSpPr>
            <a:spLocks noChangeArrowheads="1"/>
          </p:cNvSpPr>
          <p:nvPr/>
        </p:nvSpPr>
        <p:spPr bwMode="auto">
          <a:xfrm>
            <a:off x="12496800" y="2667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  <p:sp>
        <p:nvSpPr>
          <p:cNvPr id="22" name="4-Point Star 21"/>
          <p:cNvSpPr>
            <a:spLocks noChangeArrowheads="1"/>
          </p:cNvSpPr>
          <p:nvPr/>
        </p:nvSpPr>
        <p:spPr bwMode="auto">
          <a:xfrm>
            <a:off x="838200" y="3276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  <p:sp>
        <p:nvSpPr>
          <p:cNvPr id="23" name="4-Point Star 22"/>
          <p:cNvSpPr>
            <a:spLocks noChangeArrowheads="1"/>
          </p:cNvSpPr>
          <p:nvPr/>
        </p:nvSpPr>
        <p:spPr bwMode="auto">
          <a:xfrm>
            <a:off x="8686800" y="228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  <p:sp>
        <p:nvSpPr>
          <p:cNvPr id="24" name="4-Point Star 23"/>
          <p:cNvSpPr>
            <a:spLocks noChangeArrowheads="1"/>
          </p:cNvSpPr>
          <p:nvPr/>
        </p:nvSpPr>
        <p:spPr bwMode="auto">
          <a:xfrm>
            <a:off x="5029200" y="2133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  <p:sp>
        <p:nvSpPr>
          <p:cNvPr id="25" name="4-Point Star 24"/>
          <p:cNvSpPr>
            <a:spLocks noChangeArrowheads="1"/>
          </p:cNvSpPr>
          <p:nvPr/>
        </p:nvSpPr>
        <p:spPr bwMode="auto">
          <a:xfrm>
            <a:off x="13716000" y="2895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  <p:sp>
        <p:nvSpPr>
          <p:cNvPr id="26" name="4-Point Star 25"/>
          <p:cNvSpPr>
            <a:spLocks noChangeArrowheads="1"/>
          </p:cNvSpPr>
          <p:nvPr/>
        </p:nvSpPr>
        <p:spPr bwMode="auto">
          <a:xfrm>
            <a:off x="8458200" y="2819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  <p:pic>
        <p:nvPicPr>
          <p:cNvPr id="27" name="Picture 26" descr="HotAirBalloon.png"/>
          <p:cNvPicPr>
            <a:picLocks noChangeAspect="1"/>
          </p:cNvPicPr>
          <p:nvPr/>
        </p:nvPicPr>
        <p:blipFill>
          <a:blip r:embed="rId4" cstate="print">
            <a:lum bright="-39000" contrast="1000"/>
          </a:blip>
          <a:srcRect/>
          <a:stretch>
            <a:fillRect/>
          </a:stretch>
        </p:blipFill>
        <p:spPr bwMode="auto">
          <a:xfrm>
            <a:off x="-1905000" y="-2209800"/>
            <a:ext cx="1905000" cy="282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darkcloud.png"/>
          <p:cNvPicPr>
            <a:picLocks noChangeAspect="1"/>
          </p:cNvPicPr>
          <p:nvPr/>
        </p:nvPicPr>
        <p:blipFill>
          <a:blip r:embed="rId3" cstate="print">
            <a:lum bright="-10000" contrast="-14000"/>
          </a:blip>
          <a:stretch>
            <a:fillRect/>
          </a:stretch>
        </p:blipFill>
        <p:spPr>
          <a:xfrm>
            <a:off x="4648200" y="0"/>
            <a:ext cx="3810000" cy="1038225"/>
          </a:xfrm>
          <a:prstGeom prst="rect">
            <a:avLst/>
          </a:prstGeom>
        </p:spPr>
      </p:pic>
      <p:pic>
        <p:nvPicPr>
          <p:cNvPr id="31" name="Picture 30" descr="darkcloud.png"/>
          <p:cNvPicPr>
            <a:picLocks noChangeAspect="1"/>
          </p:cNvPicPr>
          <p:nvPr/>
        </p:nvPicPr>
        <p:blipFill>
          <a:blip r:embed="rId3" cstate="print">
            <a:lum bright="-10000" contrast="-14000"/>
          </a:blip>
          <a:stretch>
            <a:fillRect/>
          </a:stretch>
        </p:blipFill>
        <p:spPr>
          <a:xfrm>
            <a:off x="-990600" y="457200"/>
            <a:ext cx="6629400" cy="1806512"/>
          </a:xfrm>
          <a:prstGeom prst="rect">
            <a:avLst/>
          </a:prstGeom>
        </p:spPr>
      </p:pic>
      <p:sp>
        <p:nvSpPr>
          <p:cNvPr id="37" name="Action Button: Custom 36">
            <a:hlinkClick r:id="" action="ppaction://noaction" highlightClick="1"/>
          </p:cNvPr>
          <p:cNvSpPr/>
          <p:nvPr/>
        </p:nvSpPr>
        <p:spPr bwMode="auto">
          <a:xfrm>
            <a:off x="11125200" y="8610600"/>
            <a:ext cx="1600200" cy="304800"/>
          </a:xfrm>
          <a:prstGeom prst="actionButtonBlan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rial" charset="0"/>
              </a:rPr>
              <a:t>Night Flight</a:t>
            </a:r>
          </a:p>
        </p:txBody>
      </p:sp>
      <p:sp>
        <p:nvSpPr>
          <p:cNvPr id="38" name="Action Button: Back or Previous 37">
            <a:hlinkClick r:id="" action="ppaction://hlinkshowjump?jump=previousslide"/>
          </p:cNvPr>
          <p:cNvSpPr/>
          <p:nvPr/>
        </p:nvSpPr>
        <p:spPr bwMode="auto">
          <a:xfrm>
            <a:off x="12801600" y="8458200"/>
            <a:ext cx="762000" cy="60960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39" name="Action Button: Forward or Next 38">
            <a:hlinkClick r:id="" action="ppaction://hlinkshowjump?jump=nextslide"/>
          </p:cNvPr>
          <p:cNvSpPr/>
          <p:nvPr/>
        </p:nvSpPr>
        <p:spPr bwMode="auto">
          <a:xfrm>
            <a:off x="13868400" y="84582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40" name="Action Button: Custom 39">
            <a:hlinkClick r:id="" action="ppaction://hlinkshowjump?jump=endshow"/>
          </p:cNvPr>
          <p:cNvSpPr/>
          <p:nvPr/>
        </p:nvSpPr>
        <p:spPr bwMode="auto">
          <a:xfrm>
            <a:off x="13487400" y="8458200"/>
            <a:ext cx="381000" cy="60960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E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N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D</a:t>
            </a:r>
          </a:p>
        </p:txBody>
      </p:sp>
      <p:sp>
        <p:nvSpPr>
          <p:cNvPr id="32" name="4-Point Star 31"/>
          <p:cNvSpPr>
            <a:spLocks noChangeArrowheads="1"/>
          </p:cNvSpPr>
          <p:nvPr/>
        </p:nvSpPr>
        <p:spPr bwMode="auto">
          <a:xfrm>
            <a:off x="685800" y="381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306513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35" presetClass="emph" presetSubtype="0" repeatCount="3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5" presetClass="emph" presetSubtype="0" repeatCount="3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3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3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40" presetID="3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3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500"/>
                            </p:stCondLst>
                            <p:childTnLst>
                              <p:par>
                                <p:cTn id="54" presetID="3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3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0"/>
                            </p:stCondLst>
                            <p:childTnLst>
                              <p:par>
                                <p:cTn id="68" presetID="3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5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3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500"/>
                            </p:stCondLst>
                            <p:childTnLst>
                              <p:par>
                                <p:cTn id="82" presetID="3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3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500"/>
                            </p:stCondLst>
                            <p:childTnLst>
                              <p:par>
                                <p:cTn id="96" presetID="3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9500"/>
                            </p:stCondLst>
                            <p:childTnLst>
                              <p:par>
                                <p:cTn id="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35" presetClass="emph" presetSubtype="0" repeatCount="3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0" presetID="3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7" presetID="35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26 0.12969 C 0.06868 0.23959 0.11599 0.34948 0.20138 0.39445 C 0.28689 0.43924 0.41048 0.41893 0.53418 0.39861 " pathEditMode="relative" rAng="584517" ptsTypes="aaA">
                                      <p:cBhvr>
                                        <p:cTn id="12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18 0.39861 C 0.60709 0.45139 0.68012 0.504 0.78646 0.48438 C 0.8929 0.46493 1.10807 0.31511 1.17242 0.28125 " pathEditMode="relative" rAng="-539955" ptsTypes="aaA">
                                      <p:cBhvr>
                                        <p:cTn id="1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nowMountain-Edit.png"/>
          <p:cNvPicPr>
            <a:picLocks noChangeAspect="1"/>
          </p:cNvPicPr>
          <p:nvPr/>
        </p:nvPicPr>
        <p:blipFill>
          <a:blip r:embed="rId2" cstate="print"/>
          <a:srcRect l="9756" r="8801"/>
          <a:stretch>
            <a:fillRect/>
          </a:stretch>
        </p:blipFill>
        <p:spPr>
          <a:xfrm>
            <a:off x="0" y="2743200"/>
            <a:ext cx="14630400" cy="4648200"/>
          </a:xfrm>
          <a:prstGeom prst="rect">
            <a:avLst/>
          </a:prstGeom>
        </p:spPr>
      </p:pic>
      <p:sp>
        <p:nvSpPr>
          <p:cNvPr id="10" name="Action Button: Back or Previous 9"/>
          <p:cNvSpPr/>
          <p:nvPr/>
        </p:nvSpPr>
        <p:spPr bwMode="auto">
          <a:xfrm>
            <a:off x="12725400" y="8382000"/>
            <a:ext cx="762000" cy="60960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11" name="Action Button: Forward or Next 10"/>
          <p:cNvSpPr/>
          <p:nvPr/>
        </p:nvSpPr>
        <p:spPr bwMode="auto">
          <a:xfrm>
            <a:off x="13792200" y="83820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12" name="Action Button: Custom 11"/>
          <p:cNvSpPr/>
          <p:nvPr/>
        </p:nvSpPr>
        <p:spPr bwMode="auto">
          <a:xfrm>
            <a:off x="13411200" y="8382000"/>
            <a:ext cx="381000" cy="60960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E</a:t>
            </a:r>
          </a:p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N</a:t>
            </a:r>
          </a:p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D</a:t>
            </a:r>
          </a:p>
        </p:txBody>
      </p:sp>
      <p:sp>
        <p:nvSpPr>
          <p:cNvPr id="17" name="Action Button: Back or Previous 16">
            <a:hlinkClick r:id="" action="ppaction://hlinkshowjump?jump=previousslide"/>
          </p:cNvPr>
          <p:cNvSpPr/>
          <p:nvPr/>
        </p:nvSpPr>
        <p:spPr bwMode="auto">
          <a:xfrm>
            <a:off x="12725400" y="8382000"/>
            <a:ext cx="762000" cy="60960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18" name="Action Button: Forward or Next 17">
            <a:hlinkClick r:id="" action="ppaction://hlinkshowjump?jump=nextslide"/>
          </p:cNvPr>
          <p:cNvSpPr/>
          <p:nvPr/>
        </p:nvSpPr>
        <p:spPr bwMode="auto">
          <a:xfrm>
            <a:off x="13792200" y="83820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19" name="Action Button: Custom 18">
            <a:hlinkClick r:id="" action="ppaction://hlinkshowjump?jump=endshow"/>
          </p:cNvPr>
          <p:cNvSpPr/>
          <p:nvPr/>
        </p:nvSpPr>
        <p:spPr bwMode="auto">
          <a:xfrm>
            <a:off x="13411200" y="8382000"/>
            <a:ext cx="381000" cy="60960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E</a:t>
            </a:r>
          </a:p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N</a:t>
            </a:r>
          </a:p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D</a:t>
            </a:r>
          </a:p>
        </p:txBody>
      </p:sp>
      <p:sp>
        <p:nvSpPr>
          <p:cNvPr id="20482" name="Oval 7"/>
          <p:cNvSpPr>
            <a:spLocks noChangeArrowheads="1"/>
          </p:cNvSpPr>
          <p:nvPr/>
        </p:nvSpPr>
        <p:spPr bwMode="auto">
          <a:xfrm>
            <a:off x="1981200" y="5867400"/>
            <a:ext cx="8229600" cy="1981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-4648200" y="6121400"/>
            <a:ext cx="18516600" cy="264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Oval 6"/>
          <p:cNvSpPr>
            <a:spLocks noChangeArrowheads="1"/>
          </p:cNvSpPr>
          <p:nvPr/>
        </p:nvSpPr>
        <p:spPr bwMode="auto">
          <a:xfrm>
            <a:off x="-1219200" y="7823200"/>
            <a:ext cx="17556163" cy="264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Oval 5"/>
          <p:cNvSpPr>
            <a:spLocks noChangeArrowheads="1"/>
          </p:cNvSpPr>
          <p:nvPr/>
        </p:nvSpPr>
        <p:spPr bwMode="auto">
          <a:xfrm rot="-581028">
            <a:off x="714020" y="7065901"/>
            <a:ext cx="17951046" cy="34874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darkcloud.png"/>
          <p:cNvPicPr>
            <a:picLocks noChangeAspect="1"/>
          </p:cNvPicPr>
          <p:nvPr/>
        </p:nvPicPr>
        <p:blipFill>
          <a:blip r:embed="rId3" cstate="print">
            <a:lum bright="33000" contrast="76000"/>
          </a:blip>
          <a:stretch>
            <a:fillRect/>
          </a:stretch>
        </p:blipFill>
        <p:spPr>
          <a:xfrm rot="21114795">
            <a:off x="-446075" y="424368"/>
            <a:ext cx="6151925" cy="1676400"/>
          </a:xfrm>
          <a:prstGeom prst="rect">
            <a:avLst/>
          </a:prstGeom>
        </p:spPr>
      </p:pic>
      <p:pic>
        <p:nvPicPr>
          <p:cNvPr id="25" name="Picture 24" descr="darkcloud.png"/>
          <p:cNvPicPr>
            <a:picLocks noChangeAspect="1"/>
          </p:cNvPicPr>
          <p:nvPr/>
        </p:nvPicPr>
        <p:blipFill>
          <a:blip r:embed="rId3" cstate="print">
            <a:lum bright="33000" contrast="76000"/>
          </a:blip>
          <a:stretch>
            <a:fillRect/>
          </a:stretch>
        </p:blipFill>
        <p:spPr>
          <a:xfrm flipH="1">
            <a:off x="7620000" y="-304800"/>
            <a:ext cx="8027565" cy="2187512"/>
          </a:xfrm>
          <a:prstGeom prst="rect">
            <a:avLst/>
          </a:prstGeom>
        </p:spPr>
      </p:pic>
      <p:pic>
        <p:nvPicPr>
          <p:cNvPr id="26" name="Picture 25" descr="darkcloud.png"/>
          <p:cNvPicPr>
            <a:picLocks noChangeAspect="1"/>
          </p:cNvPicPr>
          <p:nvPr/>
        </p:nvPicPr>
        <p:blipFill>
          <a:blip r:embed="rId3" cstate="print">
            <a:lum bright="35000" contrast="100000"/>
          </a:blip>
          <a:stretch>
            <a:fillRect/>
          </a:stretch>
        </p:blipFill>
        <p:spPr>
          <a:xfrm>
            <a:off x="4648200" y="0"/>
            <a:ext cx="3810000" cy="1038225"/>
          </a:xfrm>
          <a:prstGeom prst="rect">
            <a:avLst/>
          </a:prstGeom>
        </p:spPr>
      </p:pic>
      <p:pic>
        <p:nvPicPr>
          <p:cNvPr id="27" name="Picture 26" descr="HotAirBallo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54606" y="2133600"/>
            <a:ext cx="255460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7200" y="6384925"/>
            <a:ext cx="12801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marL="490538" indent="-490538" algn="l" defTabSz="1306513" eaLnBrk="0" hangingPunct="0">
              <a:spcBef>
                <a:spcPct val="20000"/>
              </a:spcBef>
              <a:defRPr/>
            </a:pPr>
            <a:r>
              <a:rPr lang="en-US" sz="48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n-ea"/>
              </a:rPr>
              <a:t>We landed our hot air balloon in the highest mountains in the world to take a picture.  Quite a site!</a:t>
            </a:r>
            <a:endParaRPr lang="en-US" sz="4600" kern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" name="Action Button: Back or Previous 29">
            <a:hlinkClick r:id="" action="ppaction://hlinkshowjump?jump=previousslide"/>
          </p:cNvPr>
          <p:cNvSpPr/>
          <p:nvPr/>
        </p:nvSpPr>
        <p:spPr bwMode="auto">
          <a:xfrm>
            <a:off x="12801600" y="8458200"/>
            <a:ext cx="762000" cy="60960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31" name="Action Button: Forward or Next 30">
            <a:hlinkClick r:id="" action="ppaction://hlinkshowjump?jump=nextslide"/>
          </p:cNvPr>
          <p:cNvSpPr/>
          <p:nvPr/>
        </p:nvSpPr>
        <p:spPr bwMode="auto">
          <a:xfrm>
            <a:off x="13868400" y="84582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32" name="Action Button: Custom 31">
            <a:hlinkClick r:id="" action="ppaction://hlinkshowjump?jump=endshow"/>
          </p:cNvPr>
          <p:cNvSpPr/>
          <p:nvPr/>
        </p:nvSpPr>
        <p:spPr bwMode="auto">
          <a:xfrm>
            <a:off x="13487400" y="8458200"/>
            <a:ext cx="381000" cy="60960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E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N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D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267200" y="3581400"/>
            <a:ext cx="6324600" cy="4960470"/>
            <a:chOff x="4267200" y="3581400"/>
            <a:chExt cx="6324600" cy="4960470"/>
          </a:xfrm>
        </p:grpSpPr>
        <p:pic>
          <p:nvPicPr>
            <p:cNvPr id="38" name="Picture 37" descr="cameraback.bmp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33" r="4000" b="8571"/>
            <a:stretch>
              <a:fillRect/>
            </a:stretch>
          </p:blipFill>
          <p:spPr>
            <a:xfrm>
              <a:off x="4267200" y="3581400"/>
              <a:ext cx="6324600" cy="4960470"/>
            </a:xfrm>
            <a:prstGeom prst="rect">
              <a:avLst/>
            </a:prstGeom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26111" t="30444" r="32778" b="37346"/>
            <a:stretch>
              <a:fillRect/>
            </a:stretch>
          </p:blipFill>
          <p:spPr bwMode="auto">
            <a:xfrm>
              <a:off x="5257800" y="5943600"/>
              <a:ext cx="28194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Action Button: Custom 39">
            <a:hlinkClick r:id="rId7" action="ppaction://hlinksldjump" highlightClick="1"/>
          </p:cNvPr>
          <p:cNvSpPr/>
          <p:nvPr/>
        </p:nvSpPr>
        <p:spPr bwMode="auto">
          <a:xfrm>
            <a:off x="5943600" y="6629400"/>
            <a:ext cx="1371600" cy="609600"/>
          </a:xfrm>
          <a:prstGeom prst="actionButtonBlan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Take Your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Picture</a:t>
            </a:r>
          </a:p>
        </p:txBody>
      </p:sp>
      <p:sp>
        <p:nvSpPr>
          <p:cNvPr id="41" name="Action Button: Custom 40">
            <a:hlinkClick r:id="" action="ppaction://noaction" highlightClick="1"/>
          </p:cNvPr>
          <p:cNvSpPr/>
          <p:nvPr/>
        </p:nvSpPr>
        <p:spPr bwMode="auto">
          <a:xfrm>
            <a:off x="11201400" y="8534400"/>
            <a:ext cx="1524000" cy="304800"/>
          </a:xfrm>
          <a:prstGeom prst="actionButtonBlan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rial" charset="0"/>
              </a:rPr>
              <a:t>Take a Picture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1 L 0.40886 -0.1388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33333E-7 L 0.05469 0.0203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85 -0.13889 L 0.69662 -0.10695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33333E-7 L 0.06771 -0.015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662 -0.10695 L 0.91016 0.12639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72222E-6 L 0.06944 0.0220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Mountain-Edit.png"/>
          <p:cNvPicPr>
            <a:picLocks noChangeAspect="1"/>
          </p:cNvPicPr>
          <p:nvPr/>
        </p:nvPicPr>
        <p:blipFill>
          <a:blip r:embed="rId2" cstate="print"/>
          <a:srcRect l="9756" r="8801"/>
          <a:stretch>
            <a:fillRect/>
          </a:stretch>
        </p:blipFill>
        <p:spPr>
          <a:xfrm>
            <a:off x="0" y="2743200"/>
            <a:ext cx="14630400" cy="4648200"/>
          </a:xfrm>
          <a:prstGeom prst="rect">
            <a:avLst/>
          </a:prstGeom>
        </p:spPr>
      </p:pic>
      <p:sp>
        <p:nvSpPr>
          <p:cNvPr id="5" name="Action Button: Back or Previous 4"/>
          <p:cNvSpPr/>
          <p:nvPr/>
        </p:nvSpPr>
        <p:spPr bwMode="auto">
          <a:xfrm>
            <a:off x="12649200" y="8305800"/>
            <a:ext cx="762000" cy="60960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6" name="Action Button: Forward or Next 5"/>
          <p:cNvSpPr/>
          <p:nvPr/>
        </p:nvSpPr>
        <p:spPr bwMode="auto">
          <a:xfrm>
            <a:off x="13716000" y="83058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7" name="Action Button: Custom 6"/>
          <p:cNvSpPr/>
          <p:nvPr/>
        </p:nvSpPr>
        <p:spPr bwMode="auto">
          <a:xfrm>
            <a:off x="13335000" y="8305800"/>
            <a:ext cx="381000" cy="60960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E</a:t>
            </a:r>
          </a:p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N</a:t>
            </a:r>
          </a:p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D</a:t>
            </a:r>
          </a:p>
        </p:txBody>
      </p:sp>
      <p:sp>
        <p:nvSpPr>
          <p:cNvPr id="8" name="Action Button: Back or Previous 7">
            <a:hlinkClick r:id="" action="ppaction://hlinkshowjump?jump=previousslide"/>
          </p:cNvPr>
          <p:cNvSpPr/>
          <p:nvPr/>
        </p:nvSpPr>
        <p:spPr bwMode="auto">
          <a:xfrm>
            <a:off x="12649200" y="8305800"/>
            <a:ext cx="762000" cy="60960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9" name="Action Button: Forward or Next 8">
            <a:hlinkClick r:id="" action="ppaction://hlinkshowjump?jump=nextslide"/>
          </p:cNvPr>
          <p:cNvSpPr/>
          <p:nvPr/>
        </p:nvSpPr>
        <p:spPr bwMode="auto">
          <a:xfrm>
            <a:off x="13716000" y="83058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10" name="Action Button: Custom 9">
            <a:hlinkClick r:id="" action="ppaction://hlinkshowjump?jump=endshow"/>
          </p:cNvPr>
          <p:cNvSpPr/>
          <p:nvPr/>
        </p:nvSpPr>
        <p:spPr bwMode="auto">
          <a:xfrm>
            <a:off x="13335000" y="8305800"/>
            <a:ext cx="381000" cy="60960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E</a:t>
            </a:r>
          </a:p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N</a:t>
            </a:r>
          </a:p>
          <a:p>
            <a:pPr defTabSz="1306513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D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981200" y="5867400"/>
            <a:ext cx="8229600" cy="1981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-4648200" y="6121400"/>
            <a:ext cx="18516600" cy="264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-1219200" y="7823200"/>
            <a:ext cx="17556163" cy="264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 rot="-581028">
            <a:off x="714020" y="7065901"/>
            <a:ext cx="17951046" cy="34874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darkcloud.png"/>
          <p:cNvPicPr>
            <a:picLocks noChangeAspect="1"/>
          </p:cNvPicPr>
          <p:nvPr/>
        </p:nvPicPr>
        <p:blipFill>
          <a:blip r:embed="rId3" cstate="print">
            <a:lum bright="33000" contrast="76000"/>
          </a:blip>
          <a:stretch>
            <a:fillRect/>
          </a:stretch>
        </p:blipFill>
        <p:spPr>
          <a:xfrm rot="21114795">
            <a:off x="-446075" y="424368"/>
            <a:ext cx="6151925" cy="1676400"/>
          </a:xfrm>
          <a:prstGeom prst="rect">
            <a:avLst/>
          </a:prstGeom>
        </p:spPr>
      </p:pic>
      <p:pic>
        <p:nvPicPr>
          <p:cNvPr id="16" name="Picture 15" descr="darkcloud.png"/>
          <p:cNvPicPr>
            <a:picLocks noChangeAspect="1"/>
          </p:cNvPicPr>
          <p:nvPr/>
        </p:nvPicPr>
        <p:blipFill>
          <a:blip r:embed="rId3" cstate="print">
            <a:lum bright="33000" contrast="76000"/>
          </a:blip>
          <a:stretch>
            <a:fillRect/>
          </a:stretch>
        </p:blipFill>
        <p:spPr>
          <a:xfrm flipH="1">
            <a:off x="7620000" y="-304800"/>
            <a:ext cx="8027565" cy="2187512"/>
          </a:xfrm>
          <a:prstGeom prst="rect">
            <a:avLst/>
          </a:prstGeom>
        </p:spPr>
      </p:pic>
      <p:pic>
        <p:nvPicPr>
          <p:cNvPr id="17" name="Picture 16" descr="darkcloud.png"/>
          <p:cNvPicPr>
            <a:picLocks noChangeAspect="1"/>
          </p:cNvPicPr>
          <p:nvPr/>
        </p:nvPicPr>
        <p:blipFill>
          <a:blip r:embed="rId3" cstate="print">
            <a:lum bright="35000" contrast="100000"/>
          </a:blip>
          <a:stretch>
            <a:fillRect/>
          </a:stretch>
        </p:blipFill>
        <p:spPr>
          <a:xfrm>
            <a:off x="4648200" y="0"/>
            <a:ext cx="3810000" cy="1038225"/>
          </a:xfrm>
          <a:prstGeom prst="rect">
            <a:avLst/>
          </a:prstGeom>
        </p:spPr>
      </p:pic>
      <p:sp>
        <p:nvSpPr>
          <p:cNvPr id="20" name="Action Button: Back or Previous 19">
            <a:hlinkClick r:id="" action="ppaction://hlinkshowjump?jump=previousslide"/>
          </p:cNvPr>
          <p:cNvSpPr/>
          <p:nvPr/>
        </p:nvSpPr>
        <p:spPr bwMode="auto">
          <a:xfrm>
            <a:off x="12801600" y="8458200"/>
            <a:ext cx="762000" cy="60960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21" name="Action Button: Forward or Next 20">
            <a:hlinkClick r:id="" action="ppaction://hlinkshowjump?jump=nextslide"/>
          </p:cNvPr>
          <p:cNvSpPr/>
          <p:nvPr/>
        </p:nvSpPr>
        <p:spPr bwMode="auto">
          <a:xfrm>
            <a:off x="13868400" y="84582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22" name="Action Button: Custom 21">
            <a:hlinkClick r:id="" action="ppaction://hlinkshowjump?jump=endshow"/>
          </p:cNvPr>
          <p:cNvSpPr/>
          <p:nvPr/>
        </p:nvSpPr>
        <p:spPr bwMode="auto">
          <a:xfrm>
            <a:off x="13487400" y="8458200"/>
            <a:ext cx="381000" cy="60960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E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N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D</a:t>
            </a:r>
          </a:p>
        </p:txBody>
      </p:sp>
      <p:pic>
        <p:nvPicPr>
          <p:cNvPr id="19" name="Picture 18" descr="HotAirBallo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20400" y="3352800"/>
            <a:ext cx="255460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-1828800" y="6180138"/>
            <a:ext cx="19142075" cy="3251200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 rot="-581028">
            <a:off x="5608638" y="6299200"/>
            <a:ext cx="12923837" cy="2336800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-1219200" y="7823200"/>
            <a:ext cx="17556163" cy="2641600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/>
          </p:cNvPr>
          <p:cNvSpPr/>
          <p:nvPr/>
        </p:nvSpPr>
        <p:spPr bwMode="auto">
          <a:xfrm>
            <a:off x="12801600" y="8458200"/>
            <a:ext cx="762000" cy="60960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8" name="Action Button: Forward or Next 7">
            <a:hlinkClick r:id="" action="ppaction://hlinkshowjump?jump=nextslide"/>
          </p:cNvPr>
          <p:cNvSpPr/>
          <p:nvPr/>
        </p:nvSpPr>
        <p:spPr bwMode="auto">
          <a:xfrm>
            <a:off x="13868400" y="84582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9" name="Action Button: Custom 8">
            <a:hlinkClick r:id="" action="ppaction://hlinkshowjump?jump=endshow"/>
          </p:cNvPr>
          <p:cNvSpPr/>
          <p:nvPr/>
        </p:nvSpPr>
        <p:spPr bwMode="auto">
          <a:xfrm>
            <a:off x="13487400" y="8458200"/>
            <a:ext cx="381000" cy="60960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E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N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6172200"/>
            <a:ext cx="12801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marL="490538" indent="-490538" algn="l" defTabSz="1306513" eaLnBrk="0" hangingPunct="0">
              <a:spcBef>
                <a:spcPct val="20000"/>
              </a:spcBef>
              <a:defRPr/>
            </a:pPr>
            <a:r>
              <a:rPr lang="en-U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n-ea"/>
              </a:rPr>
              <a:t>I cannot wait </a:t>
            </a:r>
            <a:r>
              <a:rPr lang="en-US" sz="4800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n-ea"/>
              </a:rPr>
              <a:t>to go on </a:t>
            </a:r>
            <a:r>
              <a:rPr lang="en-U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n-ea"/>
              </a:rPr>
              <a:t>another Hot Air Balloon Trip!!</a:t>
            </a:r>
            <a:endParaRPr lang="en-US" sz="4600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-1905000" y="0"/>
            <a:ext cx="8001000" cy="2716213"/>
            <a:chOff x="4038600" y="0"/>
            <a:chExt cx="7219950" cy="2139356"/>
          </a:xfrm>
        </p:grpSpPr>
        <p:pic>
          <p:nvPicPr>
            <p:cNvPr id="12" name="Picture 6" descr="F:\2Cloud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10400" y="0"/>
              <a:ext cx="4248150" cy="2139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F:\2Cloud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4038600" y="0"/>
              <a:ext cx="4210050" cy="2139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6" descr="F:\2Clou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47800"/>
            <a:ext cx="5619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F:\1C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3800" y="0"/>
            <a:ext cx="30480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otAirBallo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-5080000"/>
            <a:ext cx="3429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ction Button: Custom 16">
            <a:hlinkClick r:id="" action="ppaction://noaction" highlightClick="1"/>
          </p:cNvPr>
          <p:cNvSpPr/>
          <p:nvPr/>
        </p:nvSpPr>
        <p:spPr bwMode="auto">
          <a:xfrm>
            <a:off x="6553200" y="8382000"/>
            <a:ext cx="1447800" cy="533400"/>
          </a:xfrm>
          <a:prstGeom prst="actionButtonBlank">
            <a:avLst/>
          </a:prstGeom>
          <a:solidFill>
            <a:srgbClr val="99FF33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lder" pitchFamily="2" charset="0"/>
                <a:cs typeface="Arial" charset="0"/>
              </a:rPr>
              <a:t>Land The</a:t>
            </a:r>
          </a:p>
          <a:p>
            <a:pPr marL="0" marR="0" indent="0" algn="ctr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lder" pitchFamily="2" charset="0"/>
                <a:cs typeface="Arial" charset="0"/>
              </a:rPr>
              <a:t>Balloon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53400" y="70104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We’re Safely Home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875 0.886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4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  <p:pic>
        <p:nvPicPr>
          <p:cNvPr id="21507" name="Picture 6" descr="F:\2Clou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42100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F:\2Clou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16138"/>
            <a:ext cx="42100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F:\2Clou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0650" y="1681163"/>
            <a:ext cx="5619750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Oval 4"/>
          <p:cNvSpPr>
            <a:spLocks noChangeArrowheads="1"/>
          </p:cNvSpPr>
          <p:nvPr/>
        </p:nvSpPr>
        <p:spPr bwMode="auto">
          <a:xfrm>
            <a:off x="-1828800" y="6180138"/>
            <a:ext cx="19142075" cy="3251200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5"/>
          <p:cNvSpPr>
            <a:spLocks noChangeArrowheads="1"/>
          </p:cNvSpPr>
          <p:nvPr/>
        </p:nvSpPr>
        <p:spPr bwMode="auto">
          <a:xfrm rot="-581028">
            <a:off x="5608638" y="6299200"/>
            <a:ext cx="12923837" cy="2336800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6"/>
          <p:cNvSpPr>
            <a:spLocks noChangeArrowheads="1"/>
          </p:cNvSpPr>
          <p:nvPr/>
        </p:nvSpPr>
        <p:spPr bwMode="auto">
          <a:xfrm>
            <a:off x="-1219200" y="7823200"/>
            <a:ext cx="17556163" cy="2641600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RainbowHotAi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1892">
            <a:off x="6290291" y="4031685"/>
            <a:ext cx="2895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otAirBallo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963863"/>
            <a:ext cx="3429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otAirBalloon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06200" y="2878138"/>
            <a:ext cx="312420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otAirBalloon3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3132138"/>
            <a:ext cx="25669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otAirBalloon4.png"/>
          <p:cNvPicPr>
            <a:picLocks noChangeAspect="1"/>
          </p:cNvPicPr>
          <p:nvPr/>
        </p:nvPicPr>
        <p:blipFill>
          <a:blip r:embed="rId8" cstate="print"/>
          <a:srcRect l="38857" t="7843" b="8498"/>
          <a:stretch>
            <a:fillRect/>
          </a:stretch>
        </p:blipFill>
        <p:spPr bwMode="auto">
          <a:xfrm>
            <a:off x="0" y="4487863"/>
            <a:ext cx="20383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5" descr="F:\1Cou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-577850"/>
            <a:ext cx="25908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9" name="Group 15"/>
          <p:cNvGrpSpPr>
            <a:grpSpLocks/>
          </p:cNvGrpSpPr>
          <p:nvPr/>
        </p:nvGrpSpPr>
        <p:grpSpPr bwMode="auto">
          <a:xfrm>
            <a:off x="3810000" y="-508000"/>
            <a:ext cx="8001000" cy="2716213"/>
            <a:chOff x="4038600" y="0"/>
            <a:chExt cx="7219950" cy="2139356"/>
          </a:xfrm>
        </p:grpSpPr>
        <p:pic>
          <p:nvPicPr>
            <p:cNvPr id="21530" name="Picture 6" descr="F:\2Cloud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0400" y="0"/>
              <a:ext cx="4248150" cy="2139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1" name="Picture 6" descr="F:\2Cloud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038600" y="0"/>
              <a:ext cx="4210050" cy="2139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20" name="Picture 5" descr="F:\1Cou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44400" y="-592138"/>
            <a:ext cx="22860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ction Button: Back or Previous 21">
            <a:hlinkClick r:id="" action="ppaction://hlinkshowjump?jump=previousslide"/>
          </p:cNvPr>
          <p:cNvSpPr/>
          <p:nvPr/>
        </p:nvSpPr>
        <p:spPr bwMode="auto">
          <a:xfrm>
            <a:off x="12801600" y="8458200"/>
            <a:ext cx="762000" cy="60960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26" name="Action Button: Forward or Next 25">
            <a:hlinkClick r:id="" action="ppaction://hlinkshowjump?jump=nextslide"/>
          </p:cNvPr>
          <p:cNvSpPr/>
          <p:nvPr/>
        </p:nvSpPr>
        <p:spPr bwMode="auto">
          <a:xfrm>
            <a:off x="13868400" y="8458200"/>
            <a:ext cx="762000" cy="6096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defTabSz="1306513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27" name="Action Button: Custom 26">
            <a:hlinkClick r:id="" action="ppaction://hlinkshowjump?jump=endshow"/>
          </p:cNvPr>
          <p:cNvSpPr/>
          <p:nvPr/>
        </p:nvSpPr>
        <p:spPr bwMode="auto">
          <a:xfrm>
            <a:off x="13487400" y="8458200"/>
            <a:ext cx="381000" cy="60960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E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N</a:t>
            </a:r>
          </a:p>
          <a:p>
            <a:pPr defTabSz="1306513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  <a:ea typeface="Adobe Heiti Std R" pitchFamily="34" charset="-128"/>
              </a:rPr>
              <a:t>D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4800" y="609600"/>
            <a:ext cx="6964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306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Eras Bold ITC" pitchFamily="34" charset="0"/>
                <a:ea typeface="ＭＳ Ｐゴシック" pitchFamily="1" charset="-128"/>
                <a:cs typeface="+mj-cs"/>
              </a:rPr>
              <a:t>The Great Balloon 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2865 -0.9907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0.02778 C 0.00771 -0.11651 0.01541 -0.20506 0.02659 -0.2255 C 0.03787 -0.24595 0.05274 -0.09182 0.06717 -0.15066 C 0.0816 -0.20968 0.09961 -0.43673 0.11317 -0.57851 C 0.12685 -0.71952 0.1428 -0.92959 0.14898 -1 " pathEditMode="relative" rAng="0" ptsTypes="aaaaA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3.7037E-7 C -0.02648 -0.00926 -0.05295 -0.01833 -0.07194 -0.04225 C -0.09104 -0.06617 -0.102 -0.09105 -0.11458 -0.14333 C -0.12706 -0.19599 -0.13965 -0.23592 -0.14703 -0.35783 C -0.15441 -0.47994 -0.15668 -0.67728 -0.15885 -0.875 " pathEditMode="relative" rAng="0" ptsTypes="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4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9.87654E-7 C -0.01812 -0.0218 -0.03613 -0.04321 -0.05045 -0.10127 C -0.06477 -0.15934 -0.0842 -0.26447 -0.08604 -0.34722 C -0.08789 -0.42978 -0.04861 -0.4701 -0.06152 -0.59761 C -0.07443 -0.72492 -0.11892 -0.9184 -0.16341 -1.11188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03704E-6 L -0.00434 -0.84665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223</Words>
  <Application>Microsoft Office PowerPoint</Application>
  <PresentationFormat>Custom</PresentationFormat>
  <Paragraphs>77</Paragraphs>
  <Slides>10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The Great Balloon Ride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local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kevin.culpepper</cp:lastModifiedBy>
  <cp:revision>270</cp:revision>
  <dcterms:created xsi:type="dcterms:W3CDTF">2013-04-06T16:17:56Z</dcterms:created>
  <dcterms:modified xsi:type="dcterms:W3CDTF">2014-10-14T15:05:05Z</dcterms:modified>
</cp:coreProperties>
</file>